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36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82" r:id="rId22"/>
    <p:sldId id="367" r:id="rId23"/>
    <p:sldId id="283" r:id="rId24"/>
    <p:sldId id="285" r:id="rId25"/>
    <p:sldId id="286" r:id="rId26"/>
    <p:sldId id="368" r:id="rId27"/>
    <p:sldId id="288" r:id="rId28"/>
    <p:sldId id="289" r:id="rId29"/>
    <p:sldId id="290" r:id="rId30"/>
    <p:sldId id="369" r:id="rId31"/>
    <p:sldId id="293" r:id="rId32"/>
    <p:sldId id="294" r:id="rId33"/>
    <p:sldId id="295" r:id="rId34"/>
    <p:sldId id="298" r:id="rId35"/>
    <p:sldId id="299" r:id="rId36"/>
    <p:sldId id="300" r:id="rId37"/>
    <p:sldId id="301" r:id="rId38"/>
    <p:sldId id="302" r:id="rId39"/>
    <p:sldId id="303" r:id="rId40"/>
    <p:sldId id="304" r:id="rId41"/>
    <p:sldId id="305" r:id="rId42"/>
    <p:sldId id="314" r:id="rId43"/>
    <p:sldId id="315" r:id="rId44"/>
    <p:sldId id="316" r:id="rId45"/>
    <p:sldId id="318" r:id="rId46"/>
    <p:sldId id="319" r:id="rId47"/>
    <p:sldId id="320" r:id="rId48"/>
    <p:sldId id="321" r:id="rId49"/>
    <p:sldId id="322" r:id="rId50"/>
    <p:sldId id="323" r:id="rId51"/>
    <p:sldId id="324" r:id="rId52"/>
    <p:sldId id="325" r:id="rId53"/>
    <p:sldId id="326" r:id="rId54"/>
    <p:sldId id="327" r:id="rId55"/>
    <p:sldId id="328" r:id="rId56"/>
    <p:sldId id="329" r:id="rId57"/>
    <p:sldId id="330" r:id="rId58"/>
    <p:sldId id="331" r:id="rId59"/>
    <p:sldId id="332" r:id="rId60"/>
    <p:sldId id="333" r:id="rId61"/>
    <p:sldId id="334" r:id="rId62"/>
    <p:sldId id="336" r:id="rId63"/>
    <p:sldId id="337" r:id="rId64"/>
    <p:sldId id="338" r:id="rId65"/>
    <p:sldId id="339" r:id="rId66"/>
    <p:sldId id="340" r:id="rId67"/>
    <p:sldId id="342" r:id="rId68"/>
    <p:sldId id="343" r:id="rId69"/>
    <p:sldId id="348" r:id="rId70"/>
    <p:sldId id="349" r:id="rId71"/>
    <p:sldId id="350" r:id="rId72"/>
    <p:sldId id="351" r:id="rId73"/>
    <p:sldId id="353" r:id="rId74"/>
    <p:sldId id="354" r:id="rId75"/>
    <p:sldId id="355" r:id="rId76"/>
    <p:sldId id="356" r:id="rId77"/>
    <p:sldId id="357" r:id="rId78"/>
    <p:sldId id="359" r:id="rId79"/>
    <p:sldId id="361" r:id="rId80"/>
    <p:sldId id="370"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1" d="100"/>
          <a:sy n="81" d="100"/>
        </p:scale>
        <p:origin x="60" y="6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AC4452-CF2B-4BAF-A89A-34A53A4C8054}" type="datetimeFigureOut">
              <a:rPr lang="en-US" smtClean="0"/>
              <a:t>10/2/2019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7E9B84-C300-4238-80DF-AEC8C8CA82FE}" type="slidenum">
              <a:rPr lang="en-US" smtClean="0"/>
              <a:t>‹#›</a:t>
            </a:fld>
            <a:endParaRPr lang="en-US"/>
          </a:p>
        </p:txBody>
      </p:sp>
    </p:spTree>
    <p:extLst>
      <p:ext uri="{BB962C8B-B14F-4D97-AF65-F5344CB8AC3E}">
        <p14:creationId xmlns:p14="http://schemas.microsoft.com/office/powerpoint/2010/main" val="4206431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5F4141F-2399-4392-AC19-8ED2FB31F062}" type="slidenum">
              <a:rPr lang="en-US" altLang="en-US" smtClean="0"/>
              <a:pPr>
                <a:spcBef>
                  <a:spcPct val="0"/>
                </a:spcBef>
              </a:pPr>
              <a:t>1</a:t>
            </a:fld>
            <a:endParaRPr lang="en-US" altLang="en-US" smtClean="0"/>
          </a:p>
        </p:txBody>
      </p:sp>
      <p:sp>
        <p:nvSpPr>
          <p:cNvPr id="7171" name="Rectangle 2"/>
          <p:cNvSpPr>
            <a:spLocks noGrp="1" noRot="1" noChangeAspect="1" noChangeArrowheads="1" noTextEdit="1"/>
          </p:cNvSpPr>
          <p:nvPr>
            <p:ph type="sldImg"/>
          </p:nvPr>
        </p:nvSpPr>
        <p:spPr>
          <a:xfrm>
            <a:off x="406400" y="679450"/>
            <a:ext cx="6045200" cy="3400425"/>
          </a:xfrm>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685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34A105-3C6F-468A-920C-9EC8C9643885}" type="slidenum">
              <a:rPr lang="en-US" smtClean="0"/>
              <a:t>26</a:t>
            </a:fld>
            <a:endParaRPr lang="en-US"/>
          </a:p>
        </p:txBody>
      </p:sp>
    </p:spTree>
    <p:extLst>
      <p:ext uri="{BB962C8B-B14F-4D97-AF65-F5344CB8AC3E}">
        <p14:creationId xmlns:p14="http://schemas.microsoft.com/office/powerpoint/2010/main" val="1011096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dirty="0" smtClean="0"/>
              <a:t>Differs from P620 DRAFT</a:t>
            </a:r>
          </a:p>
        </p:txBody>
      </p:sp>
      <p:sp>
        <p:nvSpPr>
          <p:cNvPr id="92164" name="Slide Number Placeholder 3"/>
          <p:cNvSpPr>
            <a:spLocks noGrp="1"/>
          </p:cNvSpPr>
          <p:nvPr>
            <p:ph type="sldNum" sz="quarter" idx="5"/>
          </p:nvPr>
        </p:nvSpPr>
        <p:spPr bwMode="auto">
          <a:noFill/>
          <a:ln>
            <a:miter lim="800000"/>
            <a:headEnd/>
            <a:tailEnd/>
          </a:ln>
        </p:spPr>
        <p:txBody>
          <a:bodyPr/>
          <a:lstStyle/>
          <a:p>
            <a:fld id="{52D97744-E997-43CA-A152-91B3D2E06E11}" type="slidenum">
              <a:rPr lang="en-US" altLang="en-US" smtClean="0"/>
              <a:pPr/>
              <a:t>30</a:t>
            </a:fld>
            <a:endParaRPr lang="en-US" altLang="en-US" smtClean="0"/>
          </a:p>
        </p:txBody>
      </p:sp>
    </p:spTree>
    <p:extLst>
      <p:ext uri="{BB962C8B-B14F-4D97-AF65-F5344CB8AC3E}">
        <p14:creationId xmlns:p14="http://schemas.microsoft.com/office/powerpoint/2010/main" val="2386459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26"/>
          <p:cNvSpPr>
            <a:spLocks noGrp="1" noRot="1" noChangeAspect="1" noChangeArrowheads="1" noTextEdit="1"/>
          </p:cNvSpPr>
          <p:nvPr>
            <p:ph type="sldImg"/>
          </p:nvPr>
        </p:nvSpPr>
        <p:spPr>
          <a:solidFill>
            <a:srgbClr val="FFFFFF"/>
          </a:solidFill>
          <a:ln/>
        </p:spPr>
      </p:sp>
      <p:sp>
        <p:nvSpPr>
          <p:cNvPr id="20483" name="Rectangle 1027"/>
          <p:cNvSpPr>
            <a:spLocks noGrp="1" noChangeArrowheads="1"/>
          </p:cNvSpPr>
          <p:nvPr>
            <p:ph type="body" idx="1"/>
          </p:nvPr>
        </p:nvSpPr>
        <p:spPr>
          <a:solidFill>
            <a:srgbClr val="FFFFFF"/>
          </a:solidFill>
          <a:ln>
            <a:solidFill>
              <a:srgbClr val="000000"/>
            </a:solidFill>
          </a:ln>
        </p:spPr>
        <p:txBody>
          <a:bodyPr/>
          <a:lstStyle/>
          <a:p>
            <a:endParaRPr lang="en-US" altLang="en-US">
              <a:cs typeface="Arial" panose="020B0604020202020204" pitchFamily="34" charset="0"/>
            </a:endParaRPr>
          </a:p>
        </p:txBody>
      </p:sp>
    </p:spTree>
    <p:extLst>
      <p:ext uri="{BB962C8B-B14F-4D97-AF65-F5344CB8AC3E}">
        <p14:creationId xmlns:p14="http://schemas.microsoft.com/office/powerpoint/2010/main" val="172332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Footnote 1 – Red and Pink paint – Type I and IV beads reduced by 2 pounds</a:t>
            </a:r>
          </a:p>
        </p:txBody>
      </p:sp>
      <p:sp>
        <p:nvSpPr>
          <p:cNvPr id="4" name="Slide Number Placeholder 3"/>
          <p:cNvSpPr>
            <a:spLocks noGrp="1"/>
          </p:cNvSpPr>
          <p:nvPr>
            <p:ph type="sldNum" sz="quarter" idx="10"/>
          </p:nvPr>
        </p:nvSpPr>
        <p:spPr/>
        <p:txBody>
          <a:bodyPr/>
          <a:lstStyle/>
          <a:p>
            <a:pPr>
              <a:defRPr/>
            </a:pPr>
            <a:fld id="{FC15C3FA-397A-44C7-B4F6-F4AFE5019405}" type="slidenum">
              <a:rPr lang="en-US" smtClean="0"/>
              <a:pPr>
                <a:defRPr/>
              </a:pPr>
              <a:t>46</a:t>
            </a:fld>
            <a:endParaRPr lang="en-US" dirty="0"/>
          </a:p>
        </p:txBody>
      </p:sp>
    </p:spTree>
    <p:extLst>
      <p:ext uri="{BB962C8B-B14F-4D97-AF65-F5344CB8AC3E}">
        <p14:creationId xmlns:p14="http://schemas.microsoft.com/office/powerpoint/2010/main" val="1728844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2"/>
          <p:cNvSpPr>
            <a:spLocks noGrp="1" noRot="1" noChangeAspect="1" noChangeArrowheads="1" noTextEdit="1"/>
          </p:cNvSpPr>
          <p:nvPr>
            <p:ph type="sldImg"/>
          </p:nvPr>
        </p:nvSpPr>
        <p:spPr>
          <a:solidFill>
            <a:srgbClr val="FFFFFF"/>
          </a:solidFill>
          <a:ln/>
        </p:spPr>
      </p:sp>
      <p:sp>
        <p:nvSpPr>
          <p:cNvPr id="523267" name="Rectangle 3"/>
          <p:cNvSpPr>
            <a:spLocks noGrp="1" noChangeArrowheads="1"/>
          </p:cNvSpPr>
          <p:nvPr>
            <p:ph type="body" idx="1"/>
          </p:nvPr>
        </p:nvSpPr>
        <p:spPr>
          <a:solidFill>
            <a:srgbClr val="FFFFFF"/>
          </a:solidFill>
          <a:ln>
            <a:solidFill>
              <a:srgbClr val="000000"/>
            </a:solidFill>
          </a:ln>
        </p:spPr>
        <p:txBody>
          <a:bodyPr/>
          <a:lstStyle/>
          <a:p>
            <a:endParaRPr lang="en-US" altLang="en-US">
              <a:cs typeface="Arial" panose="020B0604020202020204" pitchFamily="34" charset="0"/>
            </a:endParaRPr>
          </a:p>
        </p:txBody>
      </p:sp>
    </p:spTree>
    <p:extLst>
      <p:ext uri="{BB962C8B-B14F-4D97-AF65-F5344CB8AC3E}">
        <p14:creationId xmlns:p14="http://schemas.microsoft.com/office/powerpoint/2010/main" val="2053440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C15C3FA-397A-44C7-B4F6-F4AFE5019405}" type="slidenum">
              <a:rPr lang="en-US" smtClean="0"/>
              <a:pPr>
                <a:defRPr/>
              </a:pPr>
              <a:t>51</a:t>
            </a:fld>
            <a:endParaRPr lang="en-US" dirty="0"/>
          </a:p>
        </p:txBody>
      </p:sp>
    </p:spTree>
    <p:extLst>
      <p:ext uri="{BB962C8B-B14F-4D97-AF65-F5344CB8AC3E}">
        <p14:creationId xmlns:p14="http://schemas.microsoft.com/office/powerpoint/2010/main" val="328158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26"/>
          <p:cNvSpPr>
            <a:spLocks noGrp="1" noRot="1" noChangeAspect="1" noChangeArrowheads="1" noTextEdit="1"/>
          </p:cNvSpPr>
          <p:nvPr>
            <p:ph type="sldImg"/>
          </p:nvPr>
        </p:nvSpPr>
        <p:spPr>
          <a:solidFill>
            <a:srgbClr val="FFFFFF"/>
          </a:solidFill>
          <a:ln/>
        </p:spPr>
      </p:sp>
      <p:sp>
        <p:nvSpPr>
          <p:cNvPr id="20483" name="Rectangle 1027"/>
          <p:cNvSpPr>
            <a:spLocks noGrp="1" noChangeArrowheads="1"/>
          </p:cNvSpPr>
          <p:nvPr>
            <p:ph type="body" idx="1"/>
          </p:nvPr>
        </p:nvSpPr>
        <p:spPr>
          <a:solidFill>
            <a:srgbClr val="FFFFFF"/>
          </a:solidFill>
          <a:ln>
            <a:solidFill>
              <a:srgbClr val="000000"/>
            </a:solidFill>
          </a:ln>
        </p:spPr>
        <p:txBody>
          <a:bodyPr/>
          <a:lstStyle/>
          <a:p>
            <a:endParaRPr lang="en-US" altLang="en-US">
              <a:cs typeface="Arial" panose="020B0604020202020204" pitchFamily="34" charset="0"/>
            </a:endParaRPr>
          </a:p>
        </p:txBody>
      </p:sp>
    </p:spTree>
    <p:extLst>
      <p:ext uri="{BB962C8B-B14F-4D97-AF65-F5344CB8AC3E}">
        <p14:creationId xmlns:p14="http://schemas.microsoft.com/office/powerpoint/2010/main" val="4177224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7D2B07-70B2-4A49-B20A-E77F67E5EA33}" type="datetimeFigureOut">
              <a:rPr lang="en-US" smtClean="0"/>
              <a:t>10/2/2019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94CD1D-E1BB-40E5-AB95-7BBA9760EA4C}" type="slidenum">
              <a:rPr lang="en-US" smtClean="0"/>
              <a:t>‹#›</a:t>
            </a:fld>
            <a:endParaRPr lang="en-US"/>
          </a:p>
        </p:txBody>
      </p:sp>
    </p:spTree>
    <p:extLst>
      <p:ext uri="{BB962C8B-B14F-4D97-AF65-F5344CB8AC3E}">
        <p14:creationId xmlns:p14="http://schemas.microsoft.com/office/powerpoint/2010/main" val="195050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7D2B07-70B2-4A49-B20A-E77F67E5EA33}" type="datetimeFigureOut">
              <a:rPr lang="en-US" smtClean="0"/>
              <a:t>10/2/2019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94CD1D-E1BB-40E5-AB95-7BBA9760EA4C}" type="slidenum">
              <a:rPr lang="en-US" smtClean="0"/>
              <a:t>‹#›</a:t>
            </a:fld>
            <a:endParaRPr lang="en-US"/>
          </a:p>
        </p:txBody>
      </p:sp>
    </p:spTree>
    <p:extLst>
      <p:ext uri="{BB962C8B-B14F-4D97-AF65-F5344CB8AC3E}">
        <p14:creationId xmlns:p14="http://schemas.microsoft.com/office/powerpoint/2010/main" val="143581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7D2B07-70B2-4A49-B20A-E77F67E5EA33}" type="datetimeFigureOut">
              <a:rPr lang="en-US" smtClean="0"/>
              <a:t>10/2/2019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94CD1D-E1BB-40E5-AB95-7BBA9760EA4C}" type="slidenum">
              <a:rPr lang="en-US" smtClean="0"/>
              <a:t>‹#›</a:t>
            </a:fld>
            <a:endParaRPr lang="en-US"/>
          </a:p>
        </p:txBody>
      </p:sp>
    </p:spTree>
    <p:extLst>
      <p:ext uri="{BB962C8B-B14F-4D97-AF65-F5344CB8AC3E}">
        <p14:creationId xmlns:p14="http://schemas.microsoft.com/office/powerpoint/2010/main" val="31793945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dirty="0"/>
              <a:t>Click to edit Master title style</a:t>
            </a:r>
          </a:p>
        </p:txBody>
      </p:sp>
      <p:sp>
        <p:nvSpPr>
          <p:cNvPr id="3" name="Content Placeholder 2"/>
          <p:cNvSpPr>
            <a:spLocks noGrp="1"/>
          </p:cNvSpPr>
          <p:nvPr>
            <p:ph idx="1"/>
          </p:nvPr>
        </p:nvSpPr>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08000" y="6053138"/>
            <a:ext cx="11074400" cy="6524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674000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7D2B07-70B2-4A49-B20A-E77F67E5EA33}" type="datetimeFigureOut">
              <a:rPr lang="en-US" smtClean="0"/>
              <a:t>10/2/2019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94CD1D-E1BB-40E5-AB95-7BBA9760EA4C}" type="slidenum">
              <a:rPr lang="en-US" smtClean="0"/>
              <a:t>‹#›</a:t>
            </a:fld>
            <a:endParaRPr lang="en-US"/>
          </a:p>
        </p:txBody>
      </p:sp>
    </p:spTree>
    <p:extLst>
      <p:ext uri="{BB962C8B-B14F-4D97-AF65-F5344CB8AC3E}">
        <p14:creationId xmlns:p14="http://schemas.microsoft.com/office/powerpoint/2010/main" val="2126971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7D2B07-70B2-4A49-B20A-E77F67E5EA33}" type="datetimeFigureOut">
              <a:rPr lang="en-US" smtClean="0"/>
              <a:t>10/2/2019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94CD1D-E1BB-40E5-AB95-7BBA9760EA4C}" type="slidenum">
              <a:rPr lang="en-US" smtClean="0"/>
              <a:t>‹#›</a:t>
            </a:fld>
            <a:endParaRPr lang="en-US"/>
          </a:p>
        </p:txBody>
      </p:sp>
    </p:spTree>
    <p:extLst>
      <p:ext uri="{BB962C8B-B14F-4D97-AF65-F5344CB8AC3E}">
        <p14:creationId xmlns:p14="http://schemas.microsoft.com/office/powerpoint/2010/main" val="2406461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7D2B07-70B2-4A49-B20A-E77F67E5EA33}" type="datetimeFigureOut">
              <a:rPr lang="en-US" smtClean="0"/>
              <a:t>10/2/2019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94CD1D-E1BB-40E5-AB95-7BBA9760EA4C}" type="slidenum">
              <a:rPr lang="en-US" smtClean="0"/>
              <a:t>‹#›</a:t>
            </a:fld>
            <a:endParaRPr lang="en-US"/>
          </a:p>
        </p:txBody>
      </p:sp>
    </p:spTree>
    <p:extLst>
      <p:ext uri="{BB962C8B-B14F-4D97-AF65-F5344CB8AC3E}">
        <p14:creationId xmlns:p14="http://schemas.microsoft.com/office/powerpoint/2010/main" val="2830301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7D2B07-70B2-4A49-B20A-E77F67E5EA33}" type="datetimeFigureOut">
              <a:rPr lang="en-US" smtClean="0"/>
              <a:t>10/2/2019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94CD1D-E1BB-40E5-AB95-7BBA9760EA4C}" type="slidenum">
              <a:rPr lang="en-US" smtClean="0"/>
              <a:t>‹#›</a:t>
            </a:fld>
            <a:endParaRPr lang="en-US"/>
          </a:p>
        </p:txBody>
      </p:sp>
    </p:spTree>
    <p:extLst>
      <p:ext uri="{BB962C8B-B14F-4D97-AF65-F5344CB8AC3E}">
        <p14:creationId xmlns:p14="http://schemas.microsoft.com/office/powerpoint/2010/main" val="594415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7D2B07-70B2-4A49-B20A-E77F67E5EA33}" type="datetimeFigureOut">
              <a:rPr lang="en-US" smtClean="0"/>
              <a:t>10/2/2019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94CD1D-E1BB-40E5-AB95-7BBA9760EA4C}" type="slidenum">
              <a:rPr lang="en-US" smtClean="0"/>
              <a:t>‹#›</a:t>
            </a:fld>
            <a:endParaRPr lang="en-US"/>
          </a:p>
        </p:txBody>
      </p:sp>
    </p:spTree>
    <p:extLst>
      <p:ext uri="{BB962C8B-B14F-4D97-AF65-F5344CB8AC3E}">
        <p14:creationId xmlns:p14="http://schemas.microsoft.com/office/powerpoint/2010/main" val="3599833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7D2B07-70B2-4A49-B20A-E77F67E5EA33}" type="datetimeFigureOut">
              <a:rPr lang="en-US" smtClean="0"/>
              <a:t>10/2/2019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94CD1D-E1BB-40E5-AB95-7BBA9760EA4C}" type="slidenum">
              <a:rPr lang="en-US" smtClean="0"/>
              <a:t>‹#›</a:t>
            </a:fld>
            <a:endParaRPr lang="en-US"/>
          </a:p>
        </p:txBody>
      </p:sp>
    </p:spTree>
    <p:extLst>
      <p:ext uri="{BB962C8B-B14F-4D97-AF65-F5344CB8AC3E}">
        <p14:creationId xmlns:p14="http://schemas.microsoft.com/office/powerpoint/2010/main" val="3838339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7D2B07-70B2-4A49-B20A-E77F67E5EA33}" type="datetimeFigureOut">
              <a:rPr lang="en-US" smtClean="0"/>
              <a:t>10/2/2019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94CD1D-E1BB-40E5-AB95-7BBA9760EA4C}" type="slidenum">
              <a:rPr lang="en-US" smtClean="0"/>
              <a:t>‹#›</a:t>
            </a:fld>
            <a:endParaRPr lang="en-US"/>
          </a:p>
        </p:txBody>
      </p:sp>
    </p:spTree>
    <p:extLst>
      <p:ext uri="{BB962C8B-B14F-4D97-AF65-F5344CB8AC3E}">
        <p14:creationId xmlns:p14="http://schemas.microsoft.com/office/powerpoint/2010/main" val="163740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7D2B07-70B2-4A49-B20A-E77F67E5EA33}" type="datetimeFigureOut">
              <a:rPr lang="en-US" smtClean="0"/>
              <a:t>10/2/2019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94CD1D-E1BB-40E5-AB95-7BBA9760EA4C}" type="slidenum">
              <a:rPr lang="en-US" smtClean="0"/>
              <a:t>‹#›</a:t>
            </a:fld>
            <a:endParaRPr lang="en-US"/>
          </a:p>
        </p:txBody>
      </p:sp>
    </p:spTree>
    <p:extLst>
      <p:ext uri="{BB962C8B-B14F-4D97-AF65-F5344CB8AC3E}">
        <p14:creationId xmlns:p14="http://schemas.microsoft.com/office/powerpoint/2010/main" val="3049765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85000"/>
              </a:schemeClr>
            </a:gs>
            <a:gs pos="61000">
              <a:schemeClr val="bg1">
                <a:lumMod val="75000"/>
              </a:schemeClr>
            </a:gs>
            <a:gs pos="83000">
              <a:schemeClr val="bg1">
                <a:lumMod val="65000"/>
              </a:schemeClr>
            </a:gs>
            <a:gs pos="100000">
              <a:schemeClr val="bg1">
                <a:lumMod val="5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7D2B07-70B2-4A49-B20A-E77F67E5EA33}" type="datetimeFigureOut">
              <a:rPr lang="en-US" smtClean="0"/>
              <a:t>10/2/2019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94CD1D-E1BB-40E5-AB95-7BBA9760EA4C}" type="slidenum">
              <a:rPr lang="en-US" smtClean="0"/>
              <a:t>‹#›</a:t>
            </a:fld>
            <a:endParaRPr lang="en-US"/>
          </a:p>
        </p:txBody>
      </p:sp>
    </p:spTree>
    <p:extLst>
      <p:ext uri="{BB962C8B-B14F-4D97-AF65-F5344CB8AC3E}">
        <p14:creationId xmlns:p14="http://schemas.microsoft.com/office/powerpoint/2010/main" val="13494624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4.emf"/><Relationship Id="rId4" Type="http://schemas.openxmlformats.org/officeDocument/2006/relationships/package" Target="../embeddings/Microsoft_Excel_Worksheet.xlsx"/></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7.xml"/><Relationship Id="rId4" Type="http://schemas.openxmlformats.org/officeDocument/2006/relationships/image" Target="../media/image31.emf"/></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wm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0976" cy="6858000"/>
          </a:xfrm>
          <a:prstGeom prst="rect">
            <a:avLst/>
          </a:prstGeom>
          <a:effectLst>
            <a:outerShdw blurRad="50800" dist="50800" dir="5400000" algn="ctr" rotWithShape="0">
              <a:srgbClr val="000000">
                <a:alpha val="65000"/>
              </a:srgbClr>
            </a:outerShdw>
          </a:effectLst>
        </p:spPr>
      </p:pic>
      <p:sp>
        <p:nvSpPr>
          <p:cNvPr id="3" name="Rectangle 2"/>
          <p:cNvSpPr/>
          <p:nvPr/>
        </p:nvSpPr>
        <p:spPr>
          <a:xfrm>
            <a:off x="3969657" y="5281841"/>
            <a:ext cx="4567866" cy="1006475"/>
          </a:xfrm>
          <a:prstGeom prst="rect">
            <a:avLst/>
          </a:prstGeom>
        </p:spPr>
        <p:txBody>
          <a:bodyPr wrap="square">
            <a:spAutoFit/>
          </a:bodyPr>
          <a:lstStyle/>
          <a:p>
            <a:pPr algn="ctr">
              <a:defRPr/>
            </a:pPr>
            <a:r>
              <a:rPr lang="en-US" sz="2000" b="0" dirty="0">
                <a:solidFill>
                  <a:schemeClr val="bg1">
                    <a:lumMod val="65000"/>
                  </a:schemeClr>
                </a:solidFill>
                <a:latin typeface="Calibri" panose="020F0502020204030204" pitchFamily="34" charset="0"/>
              </a:rPr>
              <a:t>Sightline, Inc.</a:t>
            </a:r>
          </a:p>
          <a:p>
            <a:pPr algn="ctr">
              <a:defRPr/>
            </a:pPr>
            <a:r>
              <a:rPr lang="en-US" sz="2000" b="0" dirty="0">
                <a:solidFill>
                  <a:schemeClr val="bg1">
                    <a:lumMod val="65000"/>
                  </a:schemeClr>
                </a:solidFill>
                <a:latin typeface="Calibri" panose="020F0502020204030204" pitchFamily="34" charset="0"/>
              </a:rPr>
              <a:t>Airport Marking Consultants</a:t>
            </a:r>
          </a:p>
          <a:p>
            <a:pPr algn="ctr">
              <a:defRPr/>
            </a:pPr>
            <a:r>
              <a:rPr lang="en-US" sz="2000" b="0" dirty="0">
                <a:solidFill>
                  <a:schemeClr val="bg1">
                    <a:lumMod val="65000"/>
                  </a:schemeClr>
                </a:solidFill>
                <a:latin typeface="Calibri" panose="020F0502020204030204" pitchFamily="34" charset="0"/>
              </a:rPr>
              <a:t>Culpeper, Virginia</a:t>
            </a:r>
          </a:p>
        </p:txBody>
      </p:sp>
      <p:sp>
        <p:nvSpPr>
          <p:cNvPr id="6147" name="Text Box 4"/>
          <p:cNvSpPr txBox="1">
            <a:spLocks noChangeArrowheads="1"/>
          </p:cNvSpPr>
          <p:nvPr/>
        </p:nvSpPr>
        <p:spPr bwMode="auto">
          <a:xfrm>
            <a:off x="-237671" y="1203419"/>
            <a:ext cx="5506357" cy="2800767"/>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4000" b="0" dirty="0">
                <a:solidFill>
                  <a:schemeClr val="bg1">
                    <a:lumMod val="65000"/>
                  </a:schemeClr>
                </a:solidFill>
                <a:latin typeface="Calibri" panose="020F0502020204030204" pitchFamily="34" charset="0"/>
              </a:rPr>
              <a:t>Airfield Markings</a:t>
            </a:r>
          </a:p>
          <a:p>
            <a:pPr algn="ctr">
              <a:spcBef>
                <a:spcPct val="0"/>
              </a:spcBef>
              <a:buFontTx/>
              <a:buNone/>
            </a:pPr>
            <a:r>
              <a:rPr lang="en-US" altLang="en-US" b="0" dirty="0" smtClean="0">
                <a:solidFill>
                  <a:schemeClr val="bg1">
                    <a:lumMod val="65000"/>
                  </a:schemeClr>
                </a:solidFill>
                <a:latin typeface="Calibri" panose="020F0502020204030204" pitchFamily="34" charset="0"/>
              </a:rPr>
              <a:t>Changes to Advisory Circulars</a:t>
            </a:r>
            <a:endParaRPr lang="en-US" altLang="en-US" b="0" dirty="0">
              <a:solidFill>
                <a:schemeClr val="bg1">
                  <a:lumMod val="65000"/>
                </a:schemeClr>
              </a:solidFill>
              <a:latin typeface="Calibri" panose="020F0502020204030204" pitchFamily="34" charset="0"/>
            </a:endParaRPr>
          </a:p>
          <a:p>
            <a:pPr algn="ctr">
              <a:spcBef>
                <a:spcPct val="0"/>
              </a:spcBef>
              <a:buFontTx/>
              <a:buNone/>
            </a:pPr>
            <a:endParaRPr lang="en-US" altLang="en-US" sz="1200" b="0" dirty="0">
              <a:solidFill>
                <a:schemeClr val="bg1">
                  <a:lumMod val="65000"/>
                </a:schemeClr>
              </a:solidFill>
              <a:latin typeface="Calibri" panose="020F0502020204030204" pitchFamily="34" charset="0"/>
            </a:endParaRPr>
          </a:p>
          <a:p>
            <a:pPr algn="ctr">
              <a:spcBef>
                <a:spcPct val="0"/>
              </a:spcBef>
              <a:buFontTx/>
              <a:buNone/>
            </a:pPr>
            <a:r>
              <a:rPr lang="en-US" altLang="en-US" b="0" dirty="0" smtClean="0">
                <a:solidFill>
                  <a:schemeClr val="bg1">
                    <a:lumMod val="65000"/>
                  </a:schemeClr>
                </a:solidFill>
                <a:latin typeface="Calibri" panose="020F0502020204030204" pitchFamily="34" charset="0"/>
              </a:rPr>
              <a:t>Airport Engineering </a:t>
            </a:r>
          </a:p>
          <a:p>
            <a:pPr algn="ctr">
              <a:spcBef>
                <a:spcPct val="0"/>
              </a:spcBef>
              <a:buFontTx/>
              <a:buNone/>
            </a:pPr>
            <a:r>
              <a:rPr lang="en-US" altLang="en-US" b="0" dirty="0" smtClean="0">
                <a:solidFill>
                  <a:schemeClr val="bg1">
                    <a:lumMod val="65000"/>
                  </a:schemeClr>
                </a:solidFill>
                <a:latin typeface="Calibri" panose="020F0502020204030204" pitchFamily="34" charset="0"/>
              </a:rPr>
              <a:t>Onsite Seminar</a:t>
            </a:r>
          </a:p>
          <a:p>
            <a:pPr algn="ctr">
              <a:spcBef>
                <a:spcPct val="0"/>
              </a:spcBef>
              <a:buFontTx/>
              <a:buNone/>
            </a:pPr>
            <a:r>
              <a:rPr lang="en-US" altLang="en-US" sz="2800" dirty="0" smtClean="0">
                <a:solidFill>
                  <a:schemeClr val="bg1">
                    <a:lumMod val="65000"/>
                  </a:schemeClr>
                </a:solidFill>
                <a:latin typeface="Calibri" panose="020F0502020204030204" pitchFamily="34" charset="0"/>
              </a:rPr>
              <a:t>October 14, 2019</a:t>
            </a:r>
            <a:endParaRPr lang="en-US" altLang="en-US" sz="2800" b="0" dirty="0">
              <a:solidFill>
                <a:schemeClr val="bg1">
                  <a:lumMod val="65000"/>
                </a:schemeClr>
              </a:solidFill>
              <a:latin typeface="Calibri" panose="020F0502020204030204" pitchFamily="34" charset="0"/>
            </a:endParaRPr>
          </a:p>
        </p:txBody>
      </p:sp>
    </p:spTree>
    <p:extLst>
      <p:ext uri="{BB962C8B-B14F-4D97-AF65-F5344CB8AC3E}">
        <p14:creationId xmlns:p14="http://schemas.microsoft.com/office/powerpoint/2010/main" val="1893603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10</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65797"/>
            <a:ext cx="12165062" cy="9123797"/>
          </a:xfrm>
          <a:prstGeom prst="rect">
            <a:avLst/>
          </a:prstGeom>
        </p:spPr>
      </p:pic>
      <p:cxnSp>
        <p:nvCxnSpPr>
          <p:cNvPr id="4" name="Straight Arrow Connector 3"/>
          <p:cNvCxnSpPr/>
          <p:nvPr/>
        </p:nvCxnSpPr>
        <p:spPr bwMode="auto">
          <a:xfrm flipH="1" flipV="1">
            <a:off x="4339771" y="2902857"/>
            <a:ext cx="1175657" cy="762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6" name="Straight Arrow Connector 5"/>
          <p:cNvCxnSpPr/>
          <p:nvPr/>
        </p:nvCxnSpPr>
        <p:spPr bwMode="auto">
          <a:xfrm>
            <a:off x="6429829" y="2979057"/>
            <a:ext cx="1059542" cy="8345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9" name="TextBox 8"/>
          <p:cNvSpPr txBox="1"/>
          <p:nvPr/>
        </p:nvSpPr>
        <p:spPr>
          <a:xfrm>
            <a:off x="4557145" y="2502747"/>
            <a:ext cx="740908" cy="400110"/>
          </a:xfrm>
          <a:prstGeom prst="rect">
            <a:avLst/>
          </a:prstGeom>
          <a:noFill/>
        </p:spPr>
        <p:txBody>
          <a:bodyPr wrap="none" rtlCol="0">
            <a:spAutoFit/>
          </a:bodyPr>
          <a:lstStyle/>
          <a:p>
            <a:pPr algn="ctr">
              <a:buNone/>
            </a:pPr>
            <a:r>
              <a:rPr lang="en-US" sz="2000" dirty="0">
                <a:latin typeface="Calibri" panose="020F0502020204030204" pitchFamily="34" charset="0"/>
              </a:rPr>
              <a:t>54 ft.</a:t>
            </a:r>
          </a:p>
        </p:txBody>
      </p:sp>
      <p:sp>
        <p:nvSpPr>
          <p:cNvPr id="10" name="TextBox 9"/>
          <p:cNvSpPr txBox="1"/>
          <p:nvPr/>
        </p:nvSpPr>
        <p:spPr>
          <a:xfrm>
            <a:off x="6429829" y="2578947"/>
            <a:ext cx="740908" cy="400110"/>
          </a:xfrm>
          <a:prstGeom prst="rect">
            <a:avLst/>
          </a:prstGeom>
          <a:noFill/>
        </p:spPr>
        <p:txBody>
          <a:bodyPr wrap="none" rtlCol="0">
            <a:spAutoFit/>
          </a:bodyPr>
          <a:lstStyle/>
          <a:p>
            <a:pPr algn="ctr">
              <a:buNone/>
            </a:pPr>
            <a:r>
              <a:rPr lang="en-US" sz="2000" dirty="0">
                <a:latin typeface="Calibri" panose="020F0502020204030204" pitchFamily="34" charset="0"/>
              </a:rPr>
              <a:t>54 ft.</a:t>
            </a:r>
          </a:p>
        </p:txBody>
      </p:sp>
      <p:sp>
        <p:nvSpPr>
          <p:cNvPr id="12" name="Rectangle 11"/>
          <p:cNvSpPr>
            <a:spLocks noChangeArrowheads="1"/>
          </p:cNvSpPr>
          <p:nvPr/>
        </p:nvSpPr>
        <p:spPr bwMode="auto">
          <a:xfrm>
            <a:off x="2209800" y="685801"/>
            <a:ext cx="7772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None/>
            </a:pPr>
            <a:r>
              <a:rPr lang="en-US" altLang="en-US" dirty="0">
                <a:solidFill>
                  <a:schemeClr val="bg1"/>
                </a:solidFill>
              </a:rPr>
              <a:t>Center Runway Landing Designator Markings.</a:t>
            </a:r>
          </a:p>
        </p:txBody>
      </p:sp>
    </p:spTree>
    <p:extLst>
      <p:ext uri="{BB962C8B-B14F-4D97-AF65-F5344CB8AC3E}">
        <p14:creationId xmlns:p14="http://schemas.microsoft.com/office/powerpoint/2010/main" val="251490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p:stCondLst>
                              <p:cond delay="1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476399" y="457071"/>
            <a:ext cx="5210175" cy="1401762"/>
          </a:xfrm>
          <a:prstGeom prst="rect">
            <a:avLst/>
          </a:prstGeom>
        </p:spPr>
        <p:txBody>
          <a:bodyPr/>
          <a:lstStyle/>
          <a:p>
            <a:pPr algn="ctr" eaLnBrk="1" hangingPunct="1">
              <a:buFont typeface="Webdings" panose="05030102010509060703" pitchFamily="18" charset="2"/>
              <a:buNone/>
              <a:defRPr/>
            </a:pPr>
            <a:r>
              <a:rPr lang="en-US" sz="3600" b="1" kern="0" dirty="0">
                <a:latin typeface="Calibri" pitchFamily="34" charset="0"/>
                <a:ea typeface="+mj-ea"/>
                <a:cs typeface="+mj-cs"/>
              </a:rPr>
              <a:t>AC 150/5340-1M</a:t>
            </a:r>
          </a:p>
          <a:p>
            <a:pPr algn="ctr" eaLnBrk="1" hangingPunct="1">
              <a:buFont typeface="Webdings" panose="05030102010509060703" pitchFamily="18" charset="2"/>
              <a:buNone/>
              <a:defRPr/>
            </a:pPr>
            <a:r>
              <a:rPr lang="en-US" sz="3600" b="1" kern="0" dirty="0">
                <a:latin typeface="Calibri" pitchFamily="34" charset="0"/>
                <a:ea typeface="+mj-ea"/>
                <a:cs typeface="+mj-cs"/>
              </a:rPr>
              <a:t>May 10, 2019</a:t>
            </a:r>
          </a:p>
        </p:txBody>
      </p:sp>
      <p:sp>
        <p:nvSpPr>
          <p:cNvPr id="5" name="Rectangle 4"/>
          <p:cNvSpPr>
            <a:spLocks noChangeArrowheads="1"/>
          </p:cNvSpPr>
          <p:nvPr/>
        </p:nvSpPr>
        <p:spPr bwMode="auto">
          <a:xfrm>
            <a:off x="2288458" y="2965013"/>
            <a:ext cx="79586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pPr>
            <a:r>
              <a:rPr lang="en-US" altLang="en-US" dirty="0"/>
              <a:t> No taxi islands – new definition – (Para 1.2.4)</a:t>
            </a:r>
          </a:p>
        </p:txBody>
      </p:sp>
    </p:spTree>
    <p:extLst>
      <p:ext uri="{BB962C8B-B14F-4D97-AF65-F5344CB8AC3E}">
        <p14:creationId xmlns:p14="http://schemas.microsoft.com/office/powerpoint/2010/main" val="28774463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12</a:t>
            </a:fld>
            <a:endParaRPr lang="en-US" dirty="0"/>
          </a:p>
        </p:txBody>
      </p:sp>
      <p:sp>
        <p:nvSpPr>
          <p:cNvPr id="3" name="Rectangle 2"/>
          <p:cNvSpPr/>
          <p:nvPr/>
        </p:nvSpPr>
        <p:spPr>
          <a:xfrm>
            <a:off x="1326683" y="1277257"/>
            <a:ext cx="10072915" cy="3539430"/>
          </a:xfrm>
          <a:prstGeom prst="rect">
            <a:avLst/>
          </a:prstGeom>
        </p:spPr>
        <p:txBody>
          <a:bodyPr wrap="square">
            <a:spAutoFit/>
          </a:bodyPr>
          <a:lstStyle/>
          <a:p>
            <a:endParaRPr lang="en-US" sz="3200" dirty="0">
              <a:solidFill>
                <a:srgbClr val="000000"/>
              </a:solidFill>
              <a:latin typeface=" calibri (body)"/>
            </a:endParaRPr>
          </a:p>
          <a:p>
            <a:r>
              <a:rPr lang="en-US" sz="3200" dirty="0">
                <a:solidFill>
                  <a:srgbClr val="000000"/>
                </a:solidFill>
                <a:latin typeface=" calibri (body)"/>
              </a:rPr>
              <a:t>Island. An unused paved or grassy area along a taxiway, between taxiways, between runways, or between a taxiway and a runway. Paved islands are clearly marked as unusable, either by painting or the use of artificial turf. For the purposes of this AC, certain islands are referred to as “No-taxi” islands. </a:t>
            </a:r>
          </a:p>
        </p:txBody>
      </p:sp>
    </p:spTree>
    <p:extLst>
      <p:ext uri="{BB962C8B-B14F-4D97-AF65-F5344CB8AC3E}">
        <p14:creationId xmlns:p14="http://schemas.microsoft.com/office/powerpoint/2010/main" val="27237211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13</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1688" y="176981"/>
            <a:ext cx="6032004" cy="6858000"/>
          </a:xfrm>
          <a:prstGeom prst="rect">
            <a:avLst/>
          </a:prstGeom>
        </p:spPr>
      </p:pic>
      <p:sp>
        <p:nvSpPr>
          <p:cNvPr id="5" name="TextBox 4"/>
          <p:cNvSpPr txBox="1"/>
          <p:nvPr/>
        </p:nvSpPr>
        <p:spPr>
          <a:xfrm>
            <a:off x="448254" y="932050"/>
            <a:ext cx="5082391" cy="3539430"/>
          </a:xfrm>
          <a:prstGeom prst="rect">
            <a:avLst/>
          </a:prstGeom>
          <a:noFill/>
        </p:spPr>
        <p:txBody>
          <a:bodyPr wrap="square" rtlCol="0">
            <a:spAutoFit/>
          </a:bodyPr>
          <a:lstStyle/>
          <a:p>
            <a:r>
              <a:rPr lang="en-US" sz="3200" dirty="0">
                <a:latin typeface="Calibri" panose="020F0502020204030204" pitchFamily="34" charset="0"/>
              </a:rPr>
              <a:t>Case 1 – To avoid taxiway excursions onto unpaved areas or paved areas not intended for use by providing pilots with visual cues to discern the edge of usable full-strength pavement.</a:t>
            </a:r>
          </a:p>
        </p:txBody>
      </p:sp>
    </p:spTree>
    <p:extLst>
      <p:ext uri="{BB962C8B-B14F-4D97-AF65-F5344CB8AC3E}">
        <p14:creationId xmlns:p14="http://schemas.microsoft.com/office/powerpoint/2010/main" val="21792173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14</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41219"/>
            <a:ext cx="6026046" cy="427219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2747" y="2441218"/>
            <a:ext cx="6071497" cy="4272196"/>
          </a:xfrm>
          <a:prstGeom prst="rect">
            <a:avLst/>
          </a:prstGeom>
        </p:spPr>
      </p:pic>
      <p:sp>
        <p:nvSpPr>
          <p:cNvPr id="6" name="TextBox 5"/>
          <p:cNvSpPr txBox="1"/>
          <p:nvPr/>
        </p:nvSpPr>
        <p:spPr>
          <a:xfrm>
            <a:off x="1038138" y="562299"/>
            <a:ext cx="10288623" cy="2062103"/>
          </a:xfrm>
          <a:prstGeom prst="rect">
            <a:avLst/>
          </a:prstGeom>
          <a:noFill/>
        </p:spPr>
        <p:txBody>
          <a:bodyPr wrap="square" rtlCol="0">
            <a:spAutoFit/>
          </a:bodyPr>
          <a:lstStyle/>
          <a:p>
            <a:r>
              <a:rPr lang="en-US" sz="3200" dirty="0">
                <a:latin typeface="Calibri" panose="020F0502020204030204" pitchFamily="34" charset="0"/>
              </a:rPr>
              <a:t>Case 2 – To prevent runway incursions when terminal aprons are in close proximity to the runway by creating turning maneuvers with the use of no-taxi islands and reconfigured taxi routes.</a:t>
            </a:r>
          </a:p>
        </p:txBody>
      </p:sp>
    </p:spTree>
    <p:extLst>
      <p:ext uri="{BB962C8B-B14F-4D97-AF65-F5344CB8AC3E}">
        <p14:creationId xmlns:p14="http://schemas.microsoft.com/office/powerpoint/2010/main" val="40206768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15</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68" y="1401090"/>
            <a:ext cx="12046263" cy="5294670"/>
          </a:xfrm>
          <a:prstGeom prst="rect">
            <a:avLst/>
          </a:prstGeom>
        </p:spPr>
      </p:pic>
      <p:sp>
        <p:nvSpPr>
          <p:cNvPr id="4" name="TextBox 3"/>
          <p:cNvSpPr txBox="1"/>
          <p:nvPr/>
        </p:nvSpPr>
        <p:spPr>
          <a:xfrm>
            <a:off x="351086" y="377399"/>
            <a:ext cx="11768045" cy="1077218"/>
          </a:xfrm>
          <a:prstGeom prst="rect">
            <a:avLst/>
          </a:prstGeom>
          <a:noFill/>
        </p:spPr>
        <p:txBody>
          <a:bodyPr wrap="square" rtlCol="0">
            <a:spAutoFit/>
          </a:bodyPr>
          <a:lstStyle/>
          <a:p>
            <a:r>
              <a:rPr lang="en-US" sz="3200" dirty="0">
                <a:latin typeface="Calibri" panose="020F0502020204030204" pitchFamily="34" charset="0"/>
              </a:rPr>
              <a:t>Case 3 – To avoid runway incursions or wrong runway take-offs due to oversized entrance taxiway. </a:t>
            </a:r>
          </a:p>
        </p:txBody>
      </p:sp>
    </p:spTree>
    <p:extLst>
      <p:ext uri="{BB962C8B-B14F-4D97-AF65-F5344CB8AC3E}">
        <p14:creationId xmlns:p14="http://schemas.microsoft.com/office/powerpoint/2010/main" val="41511293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16</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23" y="1445349"/>
            <a:ext cx="12048354" cy="5265174"/>
          </a:xfrm>
          <a:prstGeom prst="rect">
            <a:avLst/>
          </a:prstGeom>
        </p:spPr>
      </p:pic>
      <p:sp>
        <p:nvSpPr>
          <p:cNvPr id="4" name="TextBox 3"/>
          <p:cNvSpPr txBox="1"/>
          <p:nvPr/>
        </p:nvSpPr>
        <p:spPr>
          <a:xfrm>
            <a:off x="5454028" y="451141"/>
            <a:ext cx="1266693" cy="584775"/>
          </a:xfrm>
          <a:prstGeom prst="rect">
            <a:avLst/>
          </a:prstGeom>
          <a:noFill/>
        </p:spPr>
        <p:txBody>
          <a:bodyPr wrap="none" rtlCol="0">
            <a:spAutoFit/>
          </a:bodyPr>
          <a:lstStyle/>
          <a:p>
            <a:r>
              <a:rPr lang="en-US" sz="3200" b="1" dirty="0">
                <a:latin typeface="Calibri" panose="020F0502020204030204" pitchFamily="34" charset="0"/>
              </a:rPr>
              <a:t>Case 3</a:t>
            </a:r>
          </a:p>
        </p:txBody>
      </p:sp>
    </p:spTree>
    <p:extLst>
      <p:ext uri="{BB962C8B-B14F-4D97-AF65-F5344CB8AC3E}">
        <p14:creationId xmlns:p14="http://schemas.microsoft.com/office/powerpoint/2010/main" val="24751417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17</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93" y="1460082"/>
            <a:ext cx="12078260" cy="5235677"/>
          </a:xfrm>
          <a:prstGeom prst="rect">
            <a:avLst/>
          </a:prstGeom>
        </p:spPr>
      </p:pic>
      <p:sp>
        <p:nvSpPr>
          <p:cNvPr id="4" name="TextBox 3"/>
          <p:cNvSpPr txBox="1"/>
          <p:nvPr/>
        </p:nvSpPr>
        <p:spPr>
          <a:xfrm>
            <a:off x="5454028" y="451141"/>
            <a:ext cx="1266693" cy="584775"/>
          </a:xfrm>
          <a:prstGeom prst="rect">
            <a:avLst/>
          </a:prstGeom>
          <a:noFill/>
        </p:spPr>
        <p:txBody>
          <a:bodyPr wrap="none" rtlCol="0">
            <a:spAutoFit/>
          </a:bodyPr>
          <a:lstStyle/>
          <a:p>
            <a:r>
              <a:rPr lang="en-US" sz="3200" b="1" dirty="0">
                <a:latin typeface="Calibri" panose="020F0502020204030204" pitchFamily="34" charset="0"/>
              </a:rPr>
              <a:t>Case 3</a:t>
            </a:r>
          </a:p>
        </p:txBody>
      </p:sp>
    </p:spTree>
    <p:extLst>
      <p:ext uri="{BB962C8B-B14F-4D97-AF65-F5344CB8AC3E}">
        <p14:creationId xmlns:p14="http://schemas.microsoft.com/office/powerpoint/2010/main" val="42035371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917" b="3058"/>
          <a:stretch/>
        </p:blipFill>
        <p:spPr>
          <a:xfrm>
            <a:off x="476004" y="1664187"/>
            <a:ext cx="11280511" cy="4706911"/>
          </a:xfrm>
          <a:prstGeom prst="rect">
            <a:avLst/>
          </a:prstGeom>
        </p:spPr>
      </p:pic>
      <p:sp>
        <p:nvSpPr>
          <p:cNvPr id="4" name="TextBox 3"/>
          <p:cNvSpPr txBox="1"/>
          <p:nvPr/>
        </p:nvSpPr>
        <p:spPr>
          <a:xfrm>
            <a:off x="5454028" y="6292980"/>
            <a:ext cx="1324465" cy="523220"/>
          </a:xfrm>
          <a:prstGeom prst="rect">
            <a:avLst/>
          </a:prstGeom>
          <a:noFill/>
        </p:spPr>
        <p:txBody>
          <a:bodyPr wrap="none" rtlCol="0">
            <a:spAutoFit/>
          </a:bodyPr>
          <a:lstStyle/>
          <a:p>
            <a:r>
              <a:rPr lang="en-US" sz="2800" dirty="0">
                <a:latin typeface="Calibri" panose="020F0502020204030204" pitchFamily="34" charset="0"/>
              </a:rPr>
              <a:t>BEFORE</a:t>
            </a:r>
          </a:p>
        </p:txBody>
      </p:sp>
      <p:sp>
        <p:nvSpPr>
          <p:cNvPr id="5" name="TextBox 4"/>
          <p:cNvSpPr txBox="1"/>
          <p:nvPr/>
        </p:nvSpPr>
        <p:spPr>
          <a:xfrm>
            <a:off x="476004" y="436392"/>
            <a:ext cx="11470190" cy="1077218"/>
          </a:xfrm>
          <a:prstGeom prst="rect">
            <a:avLst/>
          </a:prstGeom>
          <a:noFill/>
        </p:spPr>
        <p:txBody>
          <a:bodyPr wrap="square" rtlCol="0">
            <a:spAutoFit/>
          </a:bodyPr>
          <a:lstStyle/>
          <a:p>
            <a:r>
              <a:rPr lang="en-US" sz="3200" dirty="0">
                <a:latin typeface="Calibri" panose="020F0502020204030204" pitchFamily="34" charset="0"/>
              </a:rPr>
              <a:t>Case 4 – Intended to reduce incursions due to multi-entrance taxiways located on a single, expansive, paved area.</a:t>
            </a:r>
          </a:p>
        </p:txBody>
      </p:sp>
    </p:spTree>
    <p:extLst>
      <p:ext uri="{BB962C8B-B14F-4D97-AF65-F5344CB8AC3E}">
        <p14:creationId xmlns:p14="http://schemas.microsoft.com/office/powerpoint/2010/main" val="24261570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0634135" y="6371098"/>
            <a:ext cx="1530927" cy="365125"/>
          </a:xfrm>
        </p:spPr>
        <p:txBody>
          <a:bodyPr/>
          <a:lstStyle/>
          <a:p>
            <a:fld id="{4FAB73BC-B049-4115-A692-8D63A059BFB8}" type="slidenum">
              <a:rPr lang="en-US" smtClean="0"/>
              <a:pPr/>
              <a:t>19</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70" y="1079292"/>
            <a:ext cx="11137060" cy="4976734"/>
          </a:xfrm>
          <a:prstGeom prst="rect">
            <a:avLst/>
          </a:prstGeom>
        </p:spPr>
      </p:pic>
      <p:sp>
        <p:nvSpPr>
          <p:cNvPr id="4" name="TextBox 3"/>
          <p:cNvSpPr txBox="1"/>
          <p:nvPr/>
        </p:nvSpPr>
        <p:spPr>
          <a:xfrm>
            <a:off x="5454028" y="451141"/>
            <a:ext cx="1266693" cy="584775"/>
          </a:xfrm>
          <a:prstGeom prst="rect">
            <a:avLst/>
          </a:prstGeom>
          <a:noFill/>
        </p:spPr>
        <p:txBody>
          <a:bodyPr wrap="none" rtlCol="0">
            <a:spAutoFit/>
          </a:bodyPr>
          <a:lstStyle/>
          <a:p>
            <a:r>
              <a:rPr lang="en-US" sz="3200" b="1" dirty="0">
                <a:latin typeface="Calibri" panose="020F0502020204030204" pitchFamily="34" charset="0"/>
              </a:rPr>
              <a:t>Case 4</a:t>
            </a:r>
          </a:p>
        </p:txBody>
      </p:sp>
    </p:spTree>
    <p:extLst>
      <p:ext uri="{BB962C8B-B14F-4D97-AF65-F5344CB8AC3E}">
        <p14:creationId xmlns:p14="http://schemas.microsoft.com/office/powerpoint/2010/main" val="12153773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D11FE2-7F33-48A3-9960-905F9C959E78}"/>
              </a:ext>
            </a:extLst>
          </p:cNvPr>
          <p:cNvSpPr>
            <a:spLocks noGrp="1"/>
          </p:cNvSpPr>
          <p:nvPr>
            <p:ph idx="1"/>
          </p:nvPr>
        </p:nvSpPr>
        <p:spPr>
          <a:xfrm>
            <a:off x="4273376" y="1235710"/>
            <a:ext cx="6940120" cy="5120640"/>
          </a:xfrm>
        </p:spPr>
        <p:txBody>
          <a:bodyPr>
            <a:normAutofit/>
          </a:bodyPr>
          <a:lstStyle/>
          <a:p>
            <a:pPr>
              <a:buClr>
                <a:srgbClr val="1D659F"/>
              </a:buClr>
              <a:buFont typeface="Wingdings" panose="05000000000000000000" pitchFamily="2" charset="2"/>
              <a:buChar char="§"/>
            </a:pPr>
            <a:r>
              <a:rPr lang="en-US" sz="2400" dirty="0">
                <a:latin typeface="Calibri" panose="020F0502020204030204" pitchFamily="34" charset="0"/>
              </a:rPr>
              <a:t>How has the “What, Where, and When” of airfield markings changed in AC 150/5340-1M?</a:t>
            </a:r>
          </a:p>
          <a:p>
            <a:pPr>
              <a:buClr>
                <a:srgbClr val="1D659F"/>
              </a:buClr>
              <a:buFont typeface="Wingdings" panose="05000000000000000000" pitchFamily="2" charset="2"/>
              <a:buChar char="§"/>
            </a:pPr>
            <a:r>
              <a:rPr lang="en-US" sz="2400" dirty="0">
                <a:latin typeface="Calibri" panose="020F0502020204030204" pitchFamily="34" charset="0"/>
              </a:rPr>
              <a:t>What are the quality control measures that have been added to AC 150/5370-10H, Item P-620 – Airfield and Taxiway Markings</a:t>
            </a:r>
          </a:p>
          <a:p>
            <a:pPr>
              <a:buClr>
                <a:srgbClr val="1D659F"/>
              </a:buClr>
              <a:buFont typeface="Wingdings" panose="05000000000000000000" pitchFamily="2" charset="2"/>
              <a:buChar char="§"/>
            </a:pPr>
            <a:r>
              <a:rPr lang="en-US" sz="2400" dirty="0">
                <a:latin typeface="Calibri" panose="020F0502020204030204" pitchFamily="34" charset="0"/>
              </a:rPr>
              <a:t>What aspects of the P-620 could be applied to the maintenance of airfield markings?</a:t>
            </a:r>
          </a:p>
          <a:p>
            <a:pPr>
              <a:buClr>
                <a:srgbClr val="1D659F"/>
              </a:buClr>
              <a:buFont typeface="Wingdings" panose="05000000000000000000" pitchFamily="2" charset="2"/>
              <a:buChar char="§"/>
            </a:pPr>
            <a:r>
              <a:rPr lang="en-US" sz="2400" dirty="0">
                <a:latin typeface="Calibri" panose="020F0502020204030204" pitchFamily="34" charset="0"/>
              </a:rPr>
              <a:t>What responsibilities do consulting engineers and their RPRs have to ensure their clients inherit markings that are effective and will last?</a:t>
            </a:r>
          </a:p>
          <a:p>
            <a:pPr>
              <a:buClr>
                <a:srgbClr val="1D659F"/>
              </a:buClr>
              <a:buFont typeface="Wingdings" panose="05000000000000000000" pitchFamily="2" charset="2"/>
              <a:buChar char="§"/>
            </a:pPr>
            <a:r>
              <a:rPr lang="en-US" sz="2400" dirty="0">
                <a:latin typeface="Calibri" panose="020F0502020204030204" pitchFamily="34" charset="0"/>
              </a:rPr>
              <a:t>If markings are the “icing on the cake”, how can engineers make sure they will have the desired effect?</a:t>
            </a:r>
          </a:p>
        </p:txBody>
      </p:sp>
      <p:sp>
        <p:nvSpPr>
          <p:cNvPr id="4" name="Slide Number Placeholder 3">
            <a:extLst>
              <a:ext uri="{FF2B5EF4-FFF2-40B4-BE49-F238E27FC236}">
                <a16:creationId xmlns:a16="http://schemas.microsoft.com/office/drawing/2014/main" id="{B52C7862-D5B8-483E-8E53-EF29972FF256}"/>
              </a:ext>
            </a:extLst>
          </p:cNvPr>
          <p:cNvSpPr>
            <a:spLocks noGrp="1"/>
          </p:cNvSpPr>
          <p:nvPr>
            <p:ph type="sldNum" sz="quarter" idx="12"/>
          </p:nvPr>
        </p:nvSpPr>
        <p:spPr/>
        <p:txBody>
          <a:bodyPr/>
          <a:lstStyle/>
          <a:p>
            <a:fld id="{4FAB73BC-B049-4115-A692-8D63A059BFB8}" type="slidenum">
              <a:rPr lang="en-US" smtClean="0">
                <a:latin typeface="Calibri" panose="020F0502020204030204" pitchFamily="34" charset="0"/>
              </a:rPr>
              <a:pPr/>
              <a:t>2</a:t>
            </a:fld>
            <a:endParaRPr lang="en-US" dirty="0">
              <a:latin typeface="Calibri" panose="020F0502020204030204" pitchFamily="34" charset="0"/>
            </a:endParaRP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527672"/>
            <a:ext cx="3991429" cy="5793511"/>
          </a:xfrm>
          <a:prstGeom prst="rect">
            <a:avLst/>
          </a:prstGeom>
        </p:spPr>
      </p:pic>
      <p:sp>
        <p:nvSpPr>
          <p:cNvPr id="6" name="Title 1">
            <a:extLst>
              <a:ext uri="{FF2B5EF4-FFF2-40B4-BE49-F238E27FC236}">
                <a16:creationId xmlns:a16="http://schemas.microsoft.com/office/drawing/2014/main" id="{DBD33A39-1C22-4DEF-9506-4F2B22CA9F82}"/>
              </a:ext>
            </a:extLst>
          </p:cNvPr>
          <p:cNvSpPr>
            <a:spLocks noGrp="1"/>
          </p:cNvSpPr>
          <p:nvPr>
            <p:ph type="title"/>
          </p:nvPr>
        </p:nvSpPr>
        <p:spPr>
          <a:xfrm>
            <a:off x="5080906" y="0"/>
            <a:ext cx="2626179" cy="1143000"/>
          </a:xfrm>
        </p:spPr>
        <p:txBody>
          <a:bodyPr>
            <a:noAutofit/>
          </a:bodyPr>
          <a:lstStyle/>
          <a:p>
            <a:r>
              <a:rPr lang="en-US" dirty="0" smtClean="0">
                <a:solidFill>
                  <a:srgbClr val="18619C"/>
                </a:solidFill>
                <a:latin typeface="Calibri" panose="020F0502020204030204" pitchFamily="34" charset="0"/>
              </a:rPr>
              <a:t>Overview</a:t>
            </a:r>
            <a:endParaRPr lang="en-US" dirty="0">
              <a:solidFill>
                <a:srgbClr val="18619C"/>
              </a:solidFill>
              <a:latin typeface="Calibri" panose="020F0502020204030204" pitchFamily="34" charset="0"/>
            </a:endParaRPr>
          </a:p>
        </p:txBody>
      </p:sp>
    </p:spTree>
    <p:extLst>
      <p:ext uri="{BB962C8B-B14F-4D97-AF65-F5344CB8AC3E}">
        <p14:creationId xmlns:p14="http://schemas.microsoft.com/office/powerpoint/2010/main" val="16048664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20</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477" y="1515294"/>
            <a:ext cx="11517787" cy="5206181"/>
          </a:xfrm>
          <a:prstGeom prst="rect">
            <a:avLst/>
          </a:prstGeom>
        </p:spPr>
      </p:pic>
      <p:sp>
        <p:nvSpPr>
          <p:cNvPr id="5" name="TextBox 4"/>
          <p:cNvSpPr txBox="1"/>
          <p:nvPr/>
        </p:nvSpPr>
        <p:spPr>
          <a:xfrm>
            <a:off x="476004" y="436392"/>
            <a:ext cx="11470190" cy="1077218"/>
          </a:xfrm>
          <a:prstGeom prst="rect">
            <a:avLst/>
          </a:prstGeom>
          <a:noFill/>
        </p:spPr>
        <p:txBody>
          <a:bodyPr wrap="square" rtlCol="0">
            <a:spAutoFit/>
          </a:bodyPr>
          <a:lstStyle/>
          <a:p>
            <a:r>
              <a:rPr lang="en-US" sz="3200" dirty="0">
                <a:latin typeface="Calibri" panose="020F0502020204030204" pitchFamily="34" charset="0"/>
              </a:rPr>
              <a:t>Case 4 – Obtain standard width taxiways by inserting green no-taxi islands and creating individual taxiway entrances.</a:t>
            </a:r>
          </a:p>
        </p:txBody>
      </p:sp>
    </p:spTree>
    <p:extLst>
      <p:ext uri="{BB962C8B-B14F-4D97-AF65-F5344CB8AC3E}">
        <p14:creationId xmlns:p14="http://schemas.microsoft.com/office/powerpoint/2010/main" val="28036561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476399" y="457071"/>
            <a:ext cx="5210175" cy="1401762"/>
          </a:xfrm>
          <a:prstGeom prst="rect">
            <a:avLst/>
          </a:prstGeom>
        </p:spPr>
        <p:txBody>
          <a:bodyPr/>
          <a:lstStyle/>
          <a:p>
            <a:pPr algn="ctr" eaLnBrk="1" hangingPunct="1">
              <a:buFont typeface="Webdings" panose="05030102010509060703" pitchFamily="18" charset="2"/>
              <a:buNone/>
              <a:defRPr/>
            </a:pPr>
            <a:r>
              <a:rPr lang="en-US" sz="3600" b="1" kern="0" dirty="0">
                <a:latin typeface="Calibri" pitchFamily="34" charset="0"/>
                <a:ea typeface="+mj-ea"/>
                <a:cs typeface="+mj-cs"/>
              </a:rPr>
              <a:t>AC 150/5340-1M</a:t>
            </a:r>
          </a:p>
          <a:p>
            <a:pPr algn="ctr" eaLnBrk="1" hangingPunct="1">
              <a:buFont typeface="Webdings" panose="05030102010509060703" pitchFamily="18" charset="2"/>
              <a:buNone/>
              <a:defRPr/>
            </a:pPr>
            <a:r>
              <a:rPr lang="en-US" sz="3600" b="1" kern="0" dirty="0">
                <a:latin typeface="Calibri" pitchFamily="34" charset="0"/>
                <a:ea typeface="+mj-ea"/>
                <a:cs typeface="+mj-cs"/>
              </a:rPr>
              <a:t>May 10, 2019</a:t>
            </a:r>
          </a:p>
        </p:txBody>
      </p:sp>
      <p:sp>
        <p:nvSpPr>
          <p:cNvPr id="7" name="Rectangle 6"/>
          <p:cNvSpPr>
            <a:spLocks noChangeArrowheads="1"/>
          </p:cNvSpPr>
          <p:nvPr/>
        </p:nvSpPr>
        <p:spPr bwMode="auto">
          <a:xfrm>
            <a:off x="2508250" y="2935729"/>
            <a:ext cx="71755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pPr>
            <a:r>
              <a:rPr lang="en-US" altLang="en-US" dirty="0"/>
              <a:t> Recommends training of personnel who </a:t>
            </a:r>
          </a:p>
          <a:p>
            <a:pPr eaLnBrk="1" hangingPunct="1">
              <a:spcBef>
                <a:spcPct val="0"/>
              </a:spcBef>
              <a:buNone/>
            </a:pPr>
            <a:r>
              <a:rPr lang="en-US" altLang="en-US" dirty="0"/>
              <a:t>   apply [or monitor] surface markings.</a:t>
            </a:r>
          </a:p>
        </p:txBody>
      </p:sp>
    </p:spTree>
    <p:extLst>
      <p:ext uri="{BB962C8B-B14F-4D97-AF65-F5344CB8AC3E}">
        <p14:creationId xmlns:p14="http://schemas.microsoft.com/office/powerpoint/2010/main" val="70701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22</a:t>
            </a:fld>
            <a:endParaRPr lang="en-US" dirty="0"/>
          </a:p>
        </p:txBody>
      </p:sp>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894296"/>
            <a:ext cx="12192000" cy="5963704"/>
          </a:xfrm>
          <a:prstGeom prst="rect">
            <a:avLst/>
          </a:prstGeom>
        </p:spPr>
      </p:pic>
      <p:sp>
        <p:nvSpPr>
          <p:cNvPr id="4" name="TextBox 3"/>
          <p:cNvSpPr txBox="1"/>
          <p:nvPr/>
        </p:nvSpPr>
        <p:spPr>
          <a:xfrm>
            <a:off x="959604" y="371076"/>
            <a:ext cx="10637310" cy="523220"/>
          </a:xfrm>
          <a:prstGeom prst="rect">
            <a:avLst/>
          </a:prstGeom>
          <a:noFill/>
        </p:spPr>
        <p:txBody>
          <a:bodyPr wrap="square" rtlCol="0">
            <a:spAutoFit/>
          </a:bodyPr>
          <a:lstStyle/>
          <a:p>
            <a:r>
              <a:rPr lang="en-US" sz="2800" dirty="0"/>
              <a:t>PILOT CERTIFICATE TRAINING AT DULLES INTERNATIONAL AIRPORT </a:t>
            </a:r>
          </a:p>
        </p:txBody>
      </p:sp>
    </p:spTree>
    <p:extLst>
      <p:ext uri="{BB962C8B-B14F-4D97-AF65-F5344CB8AC3E}">
        <p14:creationId xmlns:p14="http://schemas.microsoft.com/office/powerpoint/2010/main" val="273553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23</a:t>
            </a:fld>
            <a:endParaRPr lang="en-US" dirty="0"/>
          </a:p>
        </p:txBody>
      </p:sp>
      <p:sp>
        <p:nvSpPr>
          <p:cNvPr id="4" name="TextBox 3"/>
          <p:cNvSpPr txBox="1"/>
          <p:nvPr/>
        </p:nvSpPr>
        <p:spPr>
          <a:xfrm>
            <a:off x="1030515" y="1857828"/>
            <a:ext cx="10508342" cy="3046988"/>
          </a:xfrm>
          <a:prstGeom prst="rect">
            <a:avLst/>
          </a:prstGeom>
          <a:noFill/>
        </p:spPr>
        <p:txBody>
          <a:bodyPr wrap="square" rtlCol="0">
            <a:spAutoFit/>
          </a:bodyPr>
          <a:lstStyle/>
          <a:p>
            <a:pPr marL="465138" indent="-465138"/>
            <a:r>
              <a:rPr lang="en-US" sz="3200" dirty="0">
                <a:latin typeface="Calibri" panose="020F0502020204030204" pitchFamily="34" charset="0"/>
              </a:rPr>
              <a:t>4.  Paragraph </a:t>
            </a:r>
            <a:r>
              <a:rPr lang="en-US" sz="3200" u="sng" dirty="0">
                <a:latin typeface="Calibri" panose="020F0502020204030204" pitchFamily="34" charset="0"/>
              </a:rPr>
              <a:t>1.3.8</a:t>
            </a:r>
            <a:r>
              <a:rPr lang="en-US" sz="3200" dirty="0">
                <a:latin typeface="Calibri" panose="020F0502020204030204" pitchFamily="34" charset="0"/>
              </a:rPr>
              <a:t>. The advisory circular makes the recommendation for training of personnel that perform [monitor] the application of surface markings, prepare surfaces to receive surface markings, remove markings, etc., as important aspects to obtaining desired markings and longevity.</a:t>
            </a:r>
          </a:p>
        </p:txBody>
      </p:sp>
    </p:spTree>
    <p:extLst>
      <p:ext uri="{BB962C8B-B14F-4D97-AF65-F5344CB8AC3E}">
        <p14:creationId xmlns:p14="http://schemas.microsoft.com/office/powerpoint/2010/main" val="6572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490914" y="274638"/>
            <a:ext cx="5210175" cy="1401762"/>
          </a:xfrm>
          <a:prstGeom prst="rect">
            <a:avLst/>
          </a:prstGeom>
        </p:spPr>
        <p:txBody>
          <a:bodyPr/>
          <a:lstStyle/>
          <a:p>
            <a:pPr algn="ctr" eaLnBrk="1" hangingPunct="1">
              <a:buFont typeface="Webdings" panose="05030102010509060703" pitchFamily="18" charset="2"/>
              <a:buNone/>
              <a:defRPr/>
            </a:pPr>
            <a:r>
              <a:rPr lang="en-US" sz="3600" b="1" kern="0" dirty="0">
                <a:latin typeface="Calibri" pitchFamily="34" charset="0"/>
                <a:ea typeface="+mj-ea"/>
                <a:cs typeface="+mj-cs"/>
              </a:rPr>
              <a:t>AC 150/5340-1M</a:t>
            </a:r>
          </a:p>
          <a:p>
            <a:pPr algn="ctr" eaLnBrk="1" hangingPunct="1">
              <a:buFont typeface="Webdings" panose="05030102010509060703" pitchFamily="18" charset="2"/>
              <a:buNone/>
              <a:defRPr/>
            </a:pPr>
            <a:r>
              <a:rPr lang="en-US" sz="3600" b="1" kern="0" dirty="0">
                <a:latin typeface="Calibri" pitchFamily="34" charset="0"/>
                <a:ea typeface="+mj-ea"/>
                <a:cs typeface="+mj-cs"/>
              </a:rPr>
              <a:t>(continued)</a:t>
            </a:r>
          </a:p>
        </p:txBody>
      </p:sp>
      <p:sp>
        <p:nvSpPr>
          <p:cNvPr id="7" name="Rectangle 6"/>
          <p:cNvSpPr>
            <a:spLocks noChangeArrowheads="1"/>
          </p:cNvSpPr>
          <p:nvPr/>
        </p:nvSpPr>
        <p:spPr bwMode="auto">
          <a:xfrm>
            <a:off x="2300514" y="2671260"/>
            <a:ext cx="81724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9pPr>
          </a:lstStyle>
          <a:p>
            <a:pPr marL="342900" indent="-342900" eaLnBrk="1" hangingPunct="1">
              <a:spcBef>
                <a:spcPct val="0"/>
              </a:spcBef>
            </a:pPr>
            <a:r>
              <a:rPr lang="en-US" altLang="en-US" dirty="0"/>
              <a:t>Any stencils used must not leave stencil gaps (Para. 1.3.9)</a:t>
            </a:r>
          </a:p>
        </p:txBody>
      </p:sp>
    </p:spTree>
    <p:extLst>
      <p:ext uri="{BB962C8B-B14F-4D97-AF65-F5344CB8AC3E}">
        <p14:creationId xmlns:p14="http://schemas.microsoft.com/office/powerpoint/2010/main" val="206718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8857"/>
            <a:ext cx="12192000" cy="9144000"/>
          </a:xfrm>
          <a:prstGeom prst="rect">
            <a:avLst/>
          </a:prstGeom>
        </p:spPr>
      </p:pic>
      <p:sp>
        <p:nvSpPr>
          <p:cNvPr id="3" name="Rectangle 2"/>
          <p:cNvSpPr/>
          <p:nvPr/>
        </p:nvSpPr>
        <p:spPr>
          <a:xfrm>
            <a:off x="2300514" y="344715"/>
            <a:ext cx="7848600" cy="584775"/>
          </a:xfrm>
          <a:prstGeom prst="rect">
            <a:avLst/>
          </a:prstGeom>
        </p:spPr>
        <p:txBody>
          <a:bodyPr wrap="square">
            <a:spAutoFit/>
          </a:bodyPr>
          <a:lstStyle/>
          <a:p>
            <a:pPr>
              <a:buNone/>
            </a:pPr>
            <a:r>
              <a:rPr lang="en-US" altLang="en-US" sz="3200" dirty="0">
                <a:solidFill>
                  <a:schemeClr val="bg1"/>
                </a:solidFill>
                <a:latin typeface="Calibri" panose="020F0502020204030204" pitchFamily="34" charset="0"/>
              </a:rPr>
              <a:t>Fill in stencil marks on surface painted signs</a:t>
            </a:r>
            <a:endParaRPr lang="en-US" sz="32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18455130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26</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7257" y="0"/>
            <a:ext cx="4677543" cy="6164217"/>
          </a:xfrm>
          <a:prstGeom prst="rect">
            <a:avLst/>
          </a:prstGeom>
        </p:spPr>
      </p:pic>
      <p:sp>
        <p:nvSpPr>
          <p:cNvPr id="5" name="TextBox 4"/>
          <p:cNvSpPr txBox="1"/>
          <p:nvPr/>
        </p:nvSpPr>
        <p:spPr>
          <a:xfrm>
            <a:off x="848602" y="6164216"/>
            <a:ext cx="10693890" cy="584775"/>
          </a:xfrm>
          <a:prstGeom prst="rect">
            <a:avLst/>
          </a:prstGeom>
          <a:noFill/>
        </p:spPr>
        <p:txBody>
          <a:bodyPr wrap="none" rtlCol="0">
            <a:spAutoFit/>
          </a:bodyPr>
          <a:lstStyle/>
          <a:p>
            <a:r>
              <a:rPr lang="en-US" sz="3200" dirty="0" smtClean="0">
                <a:latin typeface="Calibri" panose="020F0502020204030204" pitchFamily="34" charset="0"/>
              </a:rPr>
              <a:t>In all cases, inscriptions follow Appendix B inscription criteria.</a:t>
            </a:r>
            <a:endParaRPr lang="en-US" sz="3200" dirty="0">
              <a:latin typeface="Calibri" panose="020F050202020403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2987" y="-1"/>
            <a:ext cx="4559136" cy="6120649"/>
          </a:xfrm>
          <a:prstGeom prst="rect">
            <a:avLst/>
          </a:prstGeom>
        </p:spPr>
      </p:pic>
    </p:spTree>
    <p:extLst>
      <p:ext uri="{BB962C8B-B14F-4D97-AF65-F5344CB8AC3E}">
        <p14:creationId xmlns:p14="http://schemas.microsoft.com/office/powerpoint/2010/main" val="15562507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886857"/>
            <a:ext cx="12192000" cy="9144000"/>
          </a:xfrm>
          <a:prstGeom prst="rect">
            <a:avLst/>
          </a:prstGeom>
        </p:spPr>
      </p:pic>
    </p:spTree>
    <p:extLst>
      <p:ext uri="{BB962C8B-B14F-4D97-AF65-F5344CB8AC3E}">
        <p14:creationId xmlns:p14="http://schemas.microsoft.com/office/powerpoint/2010/main" val="38204388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785756" y="-1248231"/>
            <a:ext cx="6406244" cy="8731473"/>
          </a:xfrm>
          <a:prstGeom prst="rect">
            <a:avLst/>
          </a:prstGeom>
        </p:spPr>
      </p:pic>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 y="-856344"/>
            <a:ext cx="5785757" cy="7714343"/>
          </a:xfrm>
          <a:prstGeom prst="rect">
            <a:avLst/>
          </a:prstGeom>
        </p:spPr>
      </p:pic>
    </p:spTree>
    <p:extLst>
      <p:ext uri="{BB962C8B-B14F-4D97-AF65-F5344CB8AC3E}">
        <p14:creationId xmlns:p14="http://schemas.microsoft.com/office/powerpoint/2010/main" val="397300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490914" y="493486"/>
            <a:ext cx="5210175" cy="1182914"/>
          </a:xfrm>
          <a:prstGeom prst="rect">
            <a:avLst/>
          </a:prstGeom>
        </p:spPr>
        <p:txBody>
          <a:bodyPr/>
          <a:lstStyle/>
          <a:p>
            <a:pPr algn="ctr" eaLnBrk="1" hangingPunct="1">
              <a:buFont typeface="Webdings" panose="05030102010509060703" pitchFamily="18" charset="2"/>
              <a:buNone/>
              <a:defRPr/>
            </a:pPr>
            <a:r>
              <a:rPr lang="en-US" sz="3600" b="1" kern="0" dirty="0">
                <a:latin typeface="Calibri" pitchFamily="34" charset="0"/>
                <a:ea typeface="+mj-ea"/>
                <a:cs typeface="+mj-cs"/>
              </a:rPr>
              <a:t>AC 150/5340-1M</a:t>
            </a:r>
          </a:p>
          <a:p>
            <a:pPr algn="ctr" eaLnBrk="1" hangingPunct="1">
              <a:buFont typeface="Webdings" panose="05030102010509060703" pitchFamily="18" charset="2"/>
              <a:buNone/>
              <a:defRPr/>
            </a:pPr>
            <a:r>
              <a:rPr lang="en-US" sz="3600" b="1" kern="0" dirty="0">
                <a:latin typeface="Calibri" pitchFamily="34" charset="0"/>
                <a:ea typeface="+mj-ea"/>
                <a:cs typeface="+mj-cs"/>
              </a:rPr>
              <a:t>(continued)</a:t>
            </a:r>
          </a:p>
        </p:txBody>
      </p:sp>
      <p:sp>
        <p:nvSpPr>
          <p:cNvPr id="4" name="Rectangle 3"/>
          <p:cNvSpPr>
            <a:spLocks noChangeArrowheads="1"/>
          </p:cNvSpPr>
          <p:nvPr/>
        </p:nvSpPr>
        <p:spPr bwMode="auto">
          <a:xfrm>
            <a:off x="2329543" y="2760110"/>
            <a:ext cx="81724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9pPr>
          </a:lstStyle>
          <a:p>
            <a:pPr marL="342900" indent="-342900" eaLnBrk="1" hangingPunct="1">
              <a:spcBef>
                <a:spcPct val="0"/>
              </a:spcBef>
            </a:pPr>
            <a:r>
              <a:rPr lang="en-US" altLang="en-US" dirty="0"/>
              <a:t>Added notes to Table 1-1 and Table 1-2 to clarify the use of black borders (Para. 1.4)</a:t>
            </a:r>
          </a:p>
        </p:txBody>
      </p:sp>
    </p:spTree>
    <p:extLst>
      <p:ext uri="{BB962C8B-B14F-4D97-AF65-F5344CB8AC3E}">
        <p14:creationId xmlns:p14="http://schemas.microsoft.com/office/powerpoint/2010/main" val="302869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pitchFamily="34" charset="0"/>
              </a:rPr>
              <a:t>Changes to ACs</a:t>
            </a:r>
          </a:p>
        </p:txBody>
      </p:sp>
      <p:sp>
        <p:nvSpPr>
          <p:cNvPr id="3" name="Content Placeholder 2"/>
          <p:cNvSpPr>
            <a:spLocks noGrp="1"/>
          </p:cNvSpPr>
          <p:nvPr>
            <p:ph idx="1"/>
          </p:nvPr>
        </p:nvSpPr>
        <p:spPr>
          <a:xfrm>
            <a:off x="2590801" y="1538515"/>
            <a:ext cx="8229600" cy="4525963"/>
          </a:xfrm>
        </p:spPr>
        <p:txBody>
          <a:bodyPr>
            <a:normAutofit/>
          </a:bodyPr>
          <a:lstStyle/>
          <a:p>
            <a:pPr>
              <a:buClr>
                <a:srgbClr val="1D659F"/>
              </a:buClr>
            </a:pPr>
            <a:r>
              <a:rPr lang="en-US" sz="2800" dirty="0">
                <a:latin typeface="Calibri" pitchFamily="34" charset="0"/>
              </a:rPr>
              <a:t>AC 150/5340-1M – 5/10/19</a:t>
            </a:r>
          </a:p>
          <a:p>
            <a:pPr>
              <a:buClr>
                <a:srgbClr val="1D659F"/>
              </a:buClr>
            </a:pPr>
            <a:r>
              <a:rPr lang="en-US" sz="2800" dirty="0">
                <a:latin typeface="Calibri" pitchFamily="34" charset="0"/>
              </a:rPr>
              <a:t>AC 150/5370-10H –12</a:t>
            </a:r>
            <a:r>
              <a:rPr lang="en-US" sz="2800" dirty="0"/>
              <a:t>/</a:t>
            </a:r>
            <a:r>
              <a:rPr lang="en-US" sz="2800" dirty="0">
                <a:latin typeface="Calibri" pitchFamily="34" charset="0"/>
              </a:rPr>
              <a:t>21/18  (Item P-620 – Runway and Taxiway Markings)</a:t>
            </a:r>
          </a:p>
          <a:p>
            <a:pPr>
              <a:buClr>
                <a:srgbClr val="1D659F"/>
              </a:buClr>
            </a:pPr>
            <a:r>
              <a:rPr lang="en-US" sz="2800" dirty="0">
                <a:latin typeface="Calibri" pitchFamily="34" charset="0"/>
              </a:rPr>
              <a:t>Reasons for the changes:</a:t>
            </a:r>
          </a:p>
          <a:p>
            <a:pPr lvl="1">
              <a:buClr>
                <a:srgbClr val="1D659F"/>
              </a:buClr>
            </a:pPr>
            <a:r>
              <a:rPr lang="en-US" sz="2800" dirty="0">
                <a:latin typeface="Calibri" pitchFamily="34" charset="0"/>
              </a:rPr>
              <a:t> Clarify guidance</a:t>
            </a:r>
          </a:p>
          <a:p>
            <a:pPr lvl="1">
              <a:buClr>
                <a:srgbClr val="1D659F"/>
              </a:buClr>
            </a:pPr>
            <a:r>
              <a:rPr lang="en-US" sz="2800" dirty="0">
                <a:latin typeface="Calibri" pitchFamily="34" charset="0"/>
              </a:rPr>
              <a:t> Improve industry standards</a:t>
            </a:r>
          </a:p>
          <a:p>
            <a:pPr lvl="1">
              <a:buClr>
                <a:srgbClr val="1D659F"/>
              </a:buClr>
            </a:pPr>
            <a:r>
              <a:rPr lang="en-US" sz="2800" dirty="0">
                <a:latin typeface="Calibri" pitchFamily="34" charset="0"/>
              </a:rPr>
              <a:t> Improve marking performance</a:t>
            </a:r>
          </a:p>
          <a:p>
            <a:pPr lvl="1">
              <a:buClr>
                <a:srgbClr val="1D659F"/>
              </a:buClr>
            </a:pPr>
            <a:r>
              <a:rPr lang="en-US" sz="2800" dirty="0"/>
              <a:t> Quality Control measures</a:t>
            </a:r>
            <a:endParaRPr lang="en-US" sz="2800" dirty="0">
              <a:latin typeface="Calibri" pitchFamily="34" charset="0"/>
            </a:endParaRPr>
          </a:p>
        </p:txBody>
      </p:sp>
    </p:spTree>
    <p:extLst>
      <p:ext uri="{BB962C8B-B14F-4D97-AF65-F5344CB8AC3E}">
        <p14:creationId xmlns:p14="http://schemas.microsoft.com/office/powerpoint/2010/main" val="23017124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extLst/>
          </p:nvPr>
        </p:nvGraphicFramePr>
        <p:xfrm>
          <a:off x="1092200" y="57150"/>
          <a:ext cx="10007600" cy="6569075"/>
        </p:xfrm>
        <a:graphic>
          <a:graphicData uri="http://schemas.openxmlformats.org/presentationml/2006/ole">
            <mc:AlternateContent xmlns:mc="http://schemas.openxmlformats.org/markup-compatibility/2006">
              <mc:Choice xmlns:v="urn:schemas-microsoft-com:vml" Requires="v">
                <p:oleObj spid="_x0000_s1035" name="Worksheet" r:id="rId4" imgW="5495996" imgH="3628987" progId="Excel.Sheet.12">
                  <p:embed/>
                </p:oleObj>
              </mc:Choice>
              <mc:Fallback>
                <p:oleObj name="Worksheet" r:id="rId4" imgW="5495996" imgH="3628987" progId="Excel.Sheet.12">
                  <p:embed/>
                  <p:pic>
                    <p:nvPicPr>
                      <p:cNvPr id="0" name=""/>
                      <p:cNvPicPr>
                        <a:picLocks noChangeAspect="1" noChangeArrowheads="1"/>
                      </p:cNvPicPr>
                      <p:nvPr/>
                    </p:nvPicPr>
                    <p:blipFill>
                      <a:blip r:embed="rId5"/>
                      <a:srcRect/>
                      <a:stretch>
                        <a:fillRect/>
                      </a:stretch>
                    </p:blipFill>
                    <p:spPr bwMode="auto">
                      <a:xfrm>
                        <a:off x="1092200" y="57150"/>
                        <a:ext cx="10007600" cy="6569075"/>
                      </a:xfrm>
                      <a:prstGeom prst="rect">
                        <a:avLst/>
                      </a:prstGeom>
                      <a:noFill/>
                      <a:extLst/>
                    </p:spPr>
                  </p:pic>
                </p:oleObj>
              </mc:Fallback>
            </mc:AlternateContent>
          </a:graphicData>
        </a:graphic>
      </p:graphicFrame>
    </p:spTree>
    <p:extLst>
      <p:ext uri="{BB962C8B-B14F-4D97-AF65-F5344CB8AC3E}">
        <p14:creationId xmlns:p14="http://schemas.microsoft.com/office/powerpoint/2010/main" val="30844664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285999" y="1043760"/>
          <a:ext cx="7620002" cy="4406790"/>
        </p:xfrm>
        <a:graphic>
          <a:graphicData uri="http://schemas.openxmlformats.org/drawingml/2006/table">
            <a:tbl>
              <a:tblPr/>
              <a:tblGrid>
                <a:gridCol w="3882417">
                  <a:extLst>
                    <a:ext uri="{9D8B030D-6E8A-4147-A177-3AD203B41FA5}">
                      <a16:colId xmlns:a16="http://schemas.microsoft.com/office/drawing/2014/main" val="20000"/>
                    </a:ext>
                  </a:extLst>
                </a:gridCol>
                <a:gridCol w="854973">
                  <a:extLst>
                    <a:ext uri="{9D8B030D-6E8A-4147-A177-3AD203B41FA5}">
                      <a16:colId xmlns:a16="http://schemas.microsoft.com/office/drawing/2014/main" val="20001"/>
                    </a:ext>
                  </a:extLst>
                </a:gridCol>
                <a:gridCol w="1382906">
                  <a:extLst>
                    <a:ext uri="{9D8B030D-6E8A-4147-A177-3AD203B41FA5}">
                      <a16:colId xmlns:a16="http://schemas.microsoft.com/office/drawing/2014/main" val="20002"/>
                    </a:ext>
                  </a:extLst>
                </a:gridCol>
                <a:gridCol w="1499706">
                  <a:extLst>
                    <a:ext uri="{9D8B030D-6E8A-4147-A177-3AD203B41FA5}">
                      <a16:colId xmlns:a16="http://schemas.microsoft.com/office/drawing/2014/main" val="20003"/>
                    </a:ext>
                  </a:extLst>
                </a:gridCol>
              </a:tblGrid>
              <a:tr h="609255">
                <a:tc gridSpan="4">
                  <a:txBody>
                    <a:bodyPr/>
                    <a:lstStyle/>
                    <a:p>
                      <a:pPr algn="ctr" fontAlgn="ctr"/>
                      <a:r>
                        <a:rPr lang="en-US" sz="3600" b="1" dirty="0">
                          <a:solidFill>
                            <a:srgbClr val="000000"/>
                          </a:solidFill>
                          <a:latin typeface=" calibri (body)"/>
                        </a:rPr>
                        <a:t>Table 1-1. General Guidelines for Painting a Black Border </a:t>
                      </a:r>
                      <a:endParaRPr lang="en-US" sz="3600" b="1" i="0" u="none" strike="noStrike" dirty="0">
                        <a:solidFill>
                          <a:srgbClr val="000000"/>
                        </a:solidFill>
                        <a:latin typeface=" calibri (body)"/>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09255">
                <a:tc>
                  <a:txBody>
                    <a:bodyPr/>
                    <a:lstStyle/>
                    <a:p>
                      <a:pPr algn="l" fontAlgn="b"/>
                      <a:r>
                        <a:rPr lang="en-US" sz="2800" b="0"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en-US" sz="2800" b="0" i="0" u="none" strike="noStrike" dirty="0">
                          <a:solidFill>
                            <a:srgbClr val="000000"/>
                          </a:solidFill>
                          <a:latin typeface="Calibri"/>
                        </a:rPr>
                        <a:t>Age of Pavement Surface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762690">
                <a:tc>
                  <a:txBody>
                    <a:bodyPr/>
                    <a:lstStyle/>
                    <a:p>
                      <a:pPr algn="l" fontAlgn="b"/>
                      <a:r>
                        <a:rPr lang="en-US" sz="2800" b="0" i="0" u="none" strike="noStrike" dirty="0">
                          <a:solidFill>
                            <a:srgbClr val="000000"/>
                          </a:solidFill>
                          <a:latin typeface="Calibri"/>
                        </a:rPr>
                        <a:t>Pavement Surface Type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dirty="0">
                          <a:solidFill>
                            <a:srgbClr val="000000"/>
                          </a:solidFill>
                          <a:latin typeface="Calibri"/>
                        </a:rPr>
                        <a:t>New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dirty="0">
                          <a:solidFill>
                            <a:srgbClr val="000000"/>
                          </a:solidFill>
                          <a:latin typeface="Calibri"/>
                        </a:rPr>
                        <a:t>Up to 2 years old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dirty="0">
                          <a:solidFill>
                            <a:srgbClr val="000000"/>
                          </a:solidFill>
                          <a:latin typeface="Calibri"/>
                        </a:rPr>
                        <a:t>Over 2 years old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09255">
                <a:tc>
                  <a:txBody>
                    <a:bodyPr/>
                    <a:lstStyle/>
                    <a:p>
                      <a:pPr algn="l" fontAlgn="b"/>
                      <a:r>
                        <a:rPr lang="en-US" sz="2800" b="0" i="0" u="none" strike="noStrike" dirty="0">
                          <a:solidFill>
                            <a:srgbClr val="000000"/>
                          </a:solidFill>
                          <a:latin typeface="Calibri"/>
                        </a:rPr>
                        <a:t>Portland Cement Concrete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dirty="0">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dirty="0">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dirty="0">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09255">
                <a:tc>
                  <a:txBody>
                    <a:bodyPr/>
                    <a:lstStyle/>
                    <a:p>
                      <a:pPr algn="l" fontAlgn="b"/>
                      <a:r>
                        <a:rPr lang="en-US" sz="2800" b="0" i="0" u="none" strike="noStrike" dirty="0">
                          <a:solidFill>
                            <a:srgbClr val="000000"/>
                          </a:solidFill>
                          <a:latin typeface="Calibri"/>
                        </a:rPr>
                        <a:t>Asphaltic Concrete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dirty="0">
                          <a:solidFill>
                            <a:srgbClr val="000000"/>
                          </a:solidFill>
                          <a:latin typeface="Calibri"/>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dirty="0">
                          <a:solidFill>
                            <a:srgbClr val="000000"/>
                          </a:solidFill>
                          <a:latin typeface="Calibri"/>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dirty="0">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09255">
                <a:tc>
                  <a:txBody>
                    <a:bodyPr/>
                    <a:lstStyle/>
                    <a:p>
                      <a:pPr algn="l" fontAlgn="b"/>
                      <a:r>
                        <a:rPr lang="en-US" sz="2800" b="0" i="0" u="none" strike="noStrike" dirty="0">
                          <a:solidFill>
                            <a:srgbClr val="000000"/>
                          </a:solidFill>
                          <a:latin typeface="Calibri"/>
                        </a:rPr>
                        <a:t>Asphalt Treated (Sealcoat)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dirty="0">
                          <a:solidFill>
                            <a:srgbClr val="000000"/>
                          </a:solidFill>
                          <a:latin typeface="Calibri"/>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dirty="0">
                          <a:solidFill>
                            <a:srgbClr val="000000"/>
                          </a:solidFill>
                          <a:latin typeface="Calibri"/>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dirty="0">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9550449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32</a:t>
            </a:fld>
            <a:endParaRPr lang="en-US" dirty="0"/>
          </a:p>
        </p:txBody>
      </p:sp>
      <p:sp>
        <p:nvSpPr>
          <p:cNvPr id="4" name="TextBox 3"/>
          <p:cNvSpPr txBox="1"/>
          <p:nvPr/>
        </p:nvSpPr>
        <p:spPr>
          <a:xfrm>
            <a:off x="752007" y="1379095"/>
            <a:ext cx="10687986" cy="4401205"/>
          </a:xfrm>
          <a:prstGeom prst="rect">
            <a:avLst/>
          </a:prstGeom>
          <a:noFill/>
        </p:spPr>
        <p:txBody>
          <a:bodyPr wrap="square" rtlCol="0">
            <a:spAutoFit/>
          </a:bodyPr>
          <a:lstStyle/>
          <a:p>
            <a:r>
              <a:rPr lang="en-US" sz="2800" b="1" dirty="0">
                <a:latin typeface="Calibri" panose="020F0502020204030204" pitchFamily="34" charset="0"/>
              </a:rPr>
              <a:t>Note 1: </a:t>
            </a:r>
            <a:r>
              <a:rPr lang="en-US" sz="2800" b="1" u="sng" dirty="0">
                <a:latin typeface="Calibri" panose="020F0502020204030204" pitchFamily="34" charset="0"/>
              </a:rPr>
              <a:t>Table 1-1</a:t>
            </a:r>
            <a:r>
              <a:rPr lang="en-US" sz="2800" b="1" dirty="0">
                <a:latin typeface="Calibri" panose="020F0502020204030204" pitchFamily="34" charset="0"/>
              </a:rPr>
              <a:t> and </a:t>
            </a:r>
            <a:r>
              <a:rPr lang="en-US" sz="2800" b="1" u="sng" dirty="0">
                <a:latin typeface="Calibri" panose="020F0502020204030204" pitchFamily="34" charset="0"/>
              </a:rPr>
              <a:t>Table 1-2</a:t>
            </a:r>
            <a:r>
              <a:rPr lang="en-US" sz="2800" b="1" dirty="0">
                <a:latin typeface="Calibri" panose="020F0502020204030204" pitchFamily="34" charset="0"/>
              </a:rPr>
              <a:t> are interrelated.</a:t>
            </a:r>
          </a:p>
          <a:p>
            <a:endParaRPr lang="en-US" sz="2800" b="1" dirty="0">
              <a:latin typeface="Calibri" panose="020F0502020204030204" pitchFamily="34" charset="0"/>
            </a:endParaRPr>
          </a:p>
          <a:p>
            <a:r>
              <a:rPr lang="en-US" sz="2800" b="1" dirty="0">
                <a:latin typeface="Calibri" panose="020F0502020204030204" pitchFamily="34" charset="0"/>
              </a:rPr>
              <a:t>Surface markings per </a:t>
            </a:r>
            <a:r>
              <a:rPr lang="en-US" sz="2800" b="1" u="sng" dirty="0">
                <a:latin typeface="Calibri" panose="020F0502020204030204" pitchFamily="34" charset="0"/>
              </a:rPr>
              <a:t>Table 1-2</a:t>
            </a:r>
            <a:r>
              <a:rPr lang="en-US" sz="2800" b="1" dirty="0">
                <a:latin typeface="Calibri" panose="020F0502020204030204" pitchFamily="34" charset="0"/>
              </a:rPr>
              <a:t> that require black borders may initially be deferred for the case of new, dark-colored asphalt concrete; new asphalt treated pavement surfaces for up to two years as per </a:t>
            </a:r>
            <a:r>
              <a:rPr lang="en-US" sz="2800" b="1" u="sng" dirty="0">
                <a:latin typeface="Calibri" panose="020F0502020204030204" pitchFamily="34" charset="0"/>
              </a:rPr>
              <a:t>Table 1-1.</a:t>
            </a:r>
            <a:r>
              <a:rPr lang="en-US" sz="2800" b="1" dirty="0">
                <a:latin typeface="Calibri" panose="020F0502020204030204" pitchFamily="34" charset="0"/>
              </a:rPr>
              <a:t> . . . New light-colored asphalt projects require the black borders upon completion.</a:t>
            </a:r>
          </a:p>
          <a:p>
            <a:endParaRPr lang="en-US" sz="2800" b="1" u="sng" dirty="0">
              <a:latin typeface="Calibri" panose="020F0502020204030204" pitchFamily="34" charset="0"/>
            </a:endParaRPr>
          </a:p>
          <a:p>
            <a:r>
              <a:rPr lang="en-US" sz="2800" b="1" dirty="0">
                <a:latin typeface="Calibri" panose="020F0502020204030204" pitchFamily="34" charset="0"/>
              </a:rPr>
              <a:t>Note 2: Surface markings identified per Note 1 that sufficiently fade before 2 years shall receive black borders.</a:t>
            </a:r>
          </a:p>
        </p:txBody>
      </p:sp>
    </p:spTree>
    <p:extLst>
      <p:ext uri="{BB962C8B-B14F-4D97-AF65-F5344CB8AC3E}">
        <p14:creationId xmlns:p14="http://schemas.microsoft.com/office/powerpoint/2010/main" val="13988298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671764" y="1524000"/>
            <a:ext cx="692943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 typeface="Webdings" panose="05030102010509060703" pitchFamily="18" charset="2"/>
              <a:buNone/>
            </a:pPr>
            <a:r>
              <a:rPr lang="en-US" altLang="en-US" dirty="0"/>
              <a:t>Black borders provide contrast to markings on light colored pavement for conspicuity during daylight hours.</a:t>
            </a:r>
          </a:p>
        </p:txBody>
      </p:sp>
      <p:sp>
        <p:nvSpPr>
          <p:cNvPr id="3" name="TextBox 2"/>
          <p:cNvSpPr txBox="1">
            <a:spLocks noChangeArrowheads="1"/>
          </p:cNvSpPr>
          <p:nvPr/>
        </p:nvSpPr>
        <p:spPr bwMode="auto">
          <a:xfrm>
            <a:off x="2667000" y="3352801"/>
            <a:ext cx="692943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 typeface="Webdings" panose="05030102010509060703" pitchFamily="18" charset="2"/>
              <a:buNone/>
            </a:pPr>
            <a:r>
              <a:rPr lang="en-US" altLang="en-US" dirty="0"/>
              <a:t>Glass beads provide conspicuity to markings during darkness.</a:t>
            </a:r>
          </a:p>
        </p:txBody>
      </p:sp>
      <p:sp>
        <p:nvSpPr>
          <p:cNvPr id="4" name="TextBox 3"/>
          <p:cNvSpPr txBox="1">
            <a:spLocks noChangeArrowheads="1"/>
          </p:cNvSpPr>
          <p:nvPr/>
        </p:nvSpPr>
        <p:spPr bwMode="auto">
          <a:xfrm>
            <a:off x="2667000" y="4689477"/>
            <a:ext cx="69294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 typeface="Webdings" panose="05030102010509060703" pitchFamily="18" charset="2"/>
              <a:buNone/>
            </a:pPr>
            <a:r>
              <a:rPr lang="en-US" altLang="en-US" dirty="0"/>
              <a:t>Both are necessary to improve situational awareness.</a:t>
            </a:r>
          </a:p>
        </p:txBody>
      </p:sp>
    </p:spTree>
    <p:extLst>
      <p:ext uri="{BB962C8B-B14F-4D97-AF65-F5344CB8AC3E}">
        <p14:creationId xmlns:p14="http://schemas.microsoft.com/office/powerpoint/2010/main" val="2798216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490914" y="274638"/>
            <a:ext cx="5210175" cy="1401762"/>
          </a:xfrm>
          <a:prstGeom prst="rect">
            <a:avLst/>
          </a:prstGeom>
        </p:spPr>
        <p:txBody>
          <a:bodyPr/>
          <a:lstStyle/>
          <a:p>
            <a:pPr algn="ctr" eaLnBrk="1" hangingPunct="1">
              <a:buFont typeface="Webdings" panose="05030102010509060703" pitchFamily="18" charset="2"/>
              <a:buNone/>
              <a:defRPr/>
            </a:pPr>
            <a:r>
              <a:rPr lang="en-US" sz="3600" b="1" kern="0" dirty="0">
                <a:latin typeface="Calibri" pitchFamily="34" charset="0"/>
                <a:ea typeface="+mj-ea"/>
                <a:cs typeface="+mj-cs"/>
              </a:rPr>
              <a:t>AC 150/5340-1M</a:t>
            </a:r>
          </a:p>
          <a:p>
            <a:pPr algn="ctr" eaLnBrk="1" hangingPunct="1">
              <a:buFont typeface="Webdings" panose="05030102010509060703" pitchFamily="18" charset="2"/>
              <a:buNone/>
              <a:defRPr/>
            </a:pPr>
            <a:r>
              <a:rPr lang="en-US" sz="3600" b="1" kern="0" dirty="0">
                <a:latin typeface="Calibri" pitchFamily="34" charset="0"/>
                <a:ea typeface="+mj-ea"/>
                <a:cs typeface="+mj-cs"/>
              </a:rPr>
              <a:t>(continued)</a:t>
            </a:r>
          </a:p>
        </p:txBody>
      </p:sp>
      <p:sp>
        <p:nvSpPr>
          <p:cNvPr id="7" name="Rectangle 6"/>
          <p:cNvSpPr>
            <a:spLocks noChangeArrowheads="1"/>
          </p:cNvSpPr>
          <p:nvPr/>
        </p:nvSpPr>
        <p:spPr bwMode="auto">
          <a:xfrm>
            <a:off x="2402114" y="2339268"/>
            <a:ext cx="78486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pPr>
            <a:r>
              <a:rPr lang="en-US" altLang="en-US" dirty="0"/>
              <a:t> Use of the Pattern B (ILS/MLS) Holding </a:t>
            </a:r>
          </a:p>
          <a:p>
            <a:pPr eaLnBrk="1" hangingPunct="1">
              <a:spcBef>
                <a:spcPct val="0"/>
              </a:spcBef>
              <a:buNone/>
            </a:pPr>
            <a:r>
              <a:rPr lang="en-US" altLang="en-US" dirty="0"/>
              <a:t>    Position Marking for Precision Obstacle</a:t>
            </a:r>
          </a:p>
          <a:p>
            <a:pPr eaLnBrk="1" hangingPunct="1">
              <a:spcBef>
                <a:spcPct val="0"/>
              </a:spcBef>
              <a:buNone/>
            </a:pPr>
            <a:r>
              <a:rPr lang="en-US" altLang="en-US" dirty="0"/>
              <a:t>    Free Zone (POFZ) or Runway Approach/</a:t>
            </a:r>
          </a:p>
          <a:p>
            <a:pPr eaLnBrk="1" hangingPunct="1">
              <a:spcBef>
                <a:spcPct val="0"/>
              </a:spcBef>
              <a:buNone/>
            </a:pPr>
            <a:r>
              <a:rPr lang="en-US" altLang="en-US" dirty="0"/>
              <a:t>    Departure areas of a runway.</a:t>
            </a:r>
          </a:p>
          <a:p>
            <a:pPr eaLnBrk="1" hangingPunct="1">
              <a:spcBef>
                <a:spcPct val="0"/>
              </a:spcBef>
              <a:buNone/>
            </a:pPr>
            <a:r>
              <a:rPr lang="en-US" altLang="en-US" dirty="0"/>
              <a:t>    </a:t>
            </a:r>
          </a:p>
        </p:txBody>
      </p:sp>
    </p:spTree>
    <p:extLst>
      <p:ext uri="{BB962C8B-B14F-4D97-AF65-F5344CB8AC3E}">
        <p14:creationId xmlns:p14="http://schemas.microsoft.com/office/powerpoint/2010/main" val="89837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35</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906660" y="-1115959"/>
            <a:ext cx="6854931" cy="9048752"/>
          </a:xfrm>
          <a:prstGeom prst="rect">
            <a:avLst/>
          </a:prstGeom>
        </p:spPr>
      </p:pic>
      <p:sp>
        <p:nvSpPr>
          <p:cNvPr id="4" name="Oval 3"/>
          <p:cNvSpPr/>
          <p:nvPr/>
        </p:nvSpPr>
        <p:spPr>
          <a:xfrm>
            <a:off x="4286250" y="3867150"/>
            <a:ext cx="857250" cy="723900"/>
          </a:xfrm>
          <a:prstGeom prst="ellipse">
            <a:avLst/>
          </a:prstGeom>
          <a:solidFill>
            <a:srgbClr val="FFFF00">
              <a:alpha val="45000"/>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286250" y="171450"/>
            <a:ext cx="857250" cy="723900"/>
          </a:xfrm>
          <a:prstGeom prst="ellipse">
            <a:avLst/>
          </a:prstGeom>
          <a:solidFill>
            <a:srgbClr val="FFFF00">
              <a:alpha val="45000"/>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400300" y="6367462"/>
            <a:ext cx="8233835" cy="369332"/>
          </a:xfrm>
          <a:prstGeom prst="rect">
            <a:avLst/>
          </a:prstGeom>
          <a:solidFill>
            <a:srgbClr val="FFFF00">
              <a:alpha val="37000"/>
            </a:srgbClr>
          </a:solidFill>
        </p:spPr>
        <p:txBody>
          <a:bodyPr wrap="square" rtlCol="0">
            <a:spAutoFit/>
          </a:bodyPr>
          <a:lstStyle/>
          <a:p>
            <a:endParaRPr lang="en-US" dirty="0"/>
          </a:p>
        </p:txBody>
      </p:sp>
    </p:spTree>
    <p:extLst>
      <p:ext uri="{BB962C8B-B14F-4D97-AF65-F5344CB8AC3E}">
        <p14:creationId xmlns:p14="http://schemas.microsoft.com/office/powerpoint/2010/main" val="379263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36</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8344"/>
            <a:ext cx="12579969" cy="7590971"/>
          </a:xfrm>
          <a:prstGeom prst="rect">
            <a:avLst/>
          </a:prstGeom>
        </p:spPr>
      </p:pic>
      <p:sp>
        <p:nvSpPr>
          <p:cNvPr id="4" name="5-Point Star 3"/>
          <p:cNvSpPr/>
          <p:nvPr/>
        </p:nvSpPr>
        <p:spPr>
          <a:xfrm>
            <a:off x="5167087" y="4397831"/>
            <a:ext cx="232229" cy="188686"/>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5-Point Star 4"/>
          <p:cNvSpPr/>
          <p:nvPr/>
        </p:nvSpPr>
        <p:spPr>
          <a:xfrm>
            <a:off x="5783945" y="4586517"/>
            <a:ext cx="232229" cy="188686"/>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Point Star 5"/>
          <p:cNvSpPr/>
          <p:nvPr/>
        </p:nvSpPr>
        <p:spPr>
          <a:xfrm>
            <a:off x="4383317" y="4085774"/>
            <a:ext cx="232229" cy="188686"/>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p:cNvSpPr/>
          <p:nvPr/>
        </p:nvSpPr>
        <p:spPr>
          <a:xfrm>
            <a:off x="3534231" y="3788231"/>
            <a:ext cx="232229" cy="188686"/>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p:cNvSpPr/>
          <p:nvPr/>
        </p:nvSpPr>
        <p:spPr>
          <a:xfrm rot="379322">
            <a:off x="3766460" y="3643091"/>
            <a:ext cx="478974" cy="986972"/>
          </a:xfrm>
          <a:prstGeom prst="trapezoid">
            <a:avLst/>
          </a:prstGeom>
          <a:solidFill>
            <a:srgbClr val="FFC000">
              <a:alpha val="74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p:cNvSpPr/>
          <p:nvPr/>
        </p:nvSpPr>
        <p:spPr>
          <a:xfrm rot="250992">
            <a:off x="5352148" y="4377663"/>
            <a:ext cx="478974" cy="986972"/>
          </a:xfrm>
          <a:prstGeom prst="trapezoid">
            <a:avLst/>
          </a:prstGeom>
          <a:solidFill>
            <a:srgbClr val="FFC000">
              <a:alpha val="7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521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4403"/>
            <a:ext cx="13469257" cy="8127583"/>
          </a:xfrm>
          <a:prstGeom prst="rect">
            <a:avLst/>
          </a:prstGeom>
        </p:spPr>
      </p:pic>
      <p:sp>
        <p:nvSpPr>
          <p:cNvPr id="3" name="Rectangle 2"/>
          <p:cNvSpPr>
            <a:spLocks noChangeArrowheads="1"/>
          </p:cNvSpPr>
          <p:nvPr/>
        </p:nvSpPr>
        <p:spPr bwMode="auto">
          <a:xfrm>
            <a:off x="457199" y="840416"/>
            <a:ext cx="4042229" cy="1200329"/>
          </a:xfrm>
          <a:prstGeom prst="rect">
            <a:avLst/>
          </a:prstGeom>
          <a:solidFill>
            <a:srgbClr val="000000">
              <a:alpha val="53000"/>
            </a:srgbClr>
          </a:solidFill>
          <a:ln w="28575">
            <a:noFill/>
          </a:ln>
        </p:spPr>
        <p:txBody>
          <a:bodyPr wrap="square">
            <a:spAutoFit/>
          </a:bodyPr>
          <a:lstStyle>
            <a:lvl1pPr>
              <a:spcBef>
                <a:spcPct val="20000"/>
              </a:spcBef>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None/>
            </a:pPr>
            <a:r>
              <a:rPr lang="en-US" altLang="en-US" sz="2400" dirty="0">
                <a:solidFill>
                  <a:schemeClr val="bg1"/>
                </a:solidFill>
              </a:rPr>
              <a:t>New use of Pattern B (Ladder) Holding Position Marking at Departure/Approach ends.</a:t>
            </a:r>
          </a:p>
        </p:txBody>
      </p:sp>
      <p:sp>
        <p:nvSpPr>
          <p:cNvPr id="6" name="Oval 5"/>
          <p:cNvSpPr/>
          <p:nvPr/>
        </p:nvSpPr>
        <p:spPr bwMode="auto">
          <a:xfrm rot="17939568">
            <a:off x="1008842" y="3684284"/>
            <a:ext cx="1141939" cy="412114"/>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200">
              <a:latin typeface="Garamond" pitchFamily="18" charset="0"/>
            </a:endParaRPr>
          </a:p>
        </p:txBody>
      </p:sp>
      <p:sp>
        <p:nvSpPr>
          <p:cNvPr id="7" name="Oval 6"/>
          <p:cNvSpPr/>
          <p:nvPr/>
        </p:nvSpPr>
        <p:spPr bwMode="auto">
          <a:xfrm rot="4965004">
            <a:off x="7997219" y="6149036"/>
            <a:ext cx="1314160" cy="535436"/>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200">
              <a:latin typeface="Garamond" pitchFamily="18" charset="0"/>
            </a:endParaRPr>
          </a:p>
        </p:txBody>
      </p:sp>
      <p:sp>
        <p:nvSpPr>
          <p:cNvPr id="8" name="Trapezoid 7"/>
          <p:cNvSpPr/>
          <p:nvPr/>
        </p:nvSpPr>
        <p:spPr>
          <a:xfrm rot="164850">
            <a:off x="4437237" y="245163"/>
            <a:ext cx="1396011" cy="5704767"/>
          </a:xfrm>
          <a:prstGeom prst="trapezoid">
            <a:avLst/>
          </a:prstGeom>
          <a:solidFill>
            <a:srgbClr val="FFC000">
              <a:alpha val="68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391650" y="1123950"/>
            <a:ext cx="2400299" cy="1200329"/>
          </a:xfrm>
          <a:prstGeom prst="rect">
            <a:avLst/>
          </a:prstGeom>
          <a:solidFill>
            <a:schemeClr val="tx1"/>
          </a:solidFill>
        </p:spPr>
        <p:txBody>
          <a:bodyPr wrap="square" rtlCol="0">
            <a:spAutoFit/>
          </a:bodyPr>
          <a:lstStyle/>
          <a:p>
            <a:r>
              <a:rPr lang="en-US" sz="3600" dirty="0">
                <a:solidFill>
                  <a:schemeClr val="bg1"/>
                </a:solidFill>
                <a:latin typeface=" calibri (body)"/>
              </a:rPr>
              <a:t>Comply by July 2020</a:t>
            </a:r>
          </a:p>
        </p:txBody>
      </p:sp>
    </p:spTree>
    <p:extLst>
      <p:ext uri="{BB962C8B-B14F-4D97-AF65-F5344CB8AC3E}">
        <p14:creationId xmlns:p14="http://schemas.microsoft.com/office/powerpoint/2010/main" val="9836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490914" y="274638"/>
            <a:ext cx="5210175" cy="1401762"/>
          </a:xfrm>
          <a:prstGeom prst="rect">
            <a:avLst/>
          </a:prstGeom>
        </p:spPr>
        <p:txBody>
          <a:bodyPr/>
          <a:lstStyle/>
          <a:p>
            <a:pPr algn="ctr" eaLnBrk="1" hangingPunct="1">
              <a:buFont typeface="Webdings" panose="05030102010509060703" pitchFamily="18" charset="2"/>
              <a:buNone/>
              <a:defRPr/>
            </a:pPr>
            <a:r>
              <a:rPr lang="en-US" sz="3600" b="1" kern="0" dirty="0">
                <a:latin typeface="Calibri" pitchFamily="34" charset="0"/>
                <a:ea typeface="+mj-ea"/>
                <a:cs typeface="+mj-cs"/>
              </a:rPr>
              <a:t>AC 150/5340-1M</a:t>
            </a:r>
          </a:p>
          <a:p>
            <a:pPr algn="ctr" eaLnBrk="1" hangingPunct="1">
              <a:buFont typeface="Webdings" panose="05030102010509060703" pitchFamily="18" charset="2"/>
              <a:buNone/>
              <a:defRPr/>
            </a:pPr>
            <a:r>
              <a:rPr lang="en-US" sz="3600" b="1" kern="0" dirty="0">
                <a:latin typeface="Calibri" pitchFamily="34" charset="0"/>
                <a:ea typeface="+mj-ea"/>
                <a:cs typeface="+mj-cs"/>
              </a:rPr>
              <a:t>(continued)</a:t>
            </a:r>
          </a:p>
        </p:txBody>
      </p:sp>
      <p:sp>
        <p:nvSpPr>
          <p:cNvPr id="4" name="Rectangle 3"/>
          <p:cNvSpPr>
            <a:spLocks noChangeArrowheads="1"/>
          </p:cNvSpPr>
          <p:nvPr/>
        </p:nvSpPr>
        <p:spPr bwMode="auto">
          <a:xfrm>
            <a:off x="2286000" y="2570540"/>
            <a:ext cx="7848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pPr>
            <a:r>
              <a:rPr lang="en-US" altLang="en-US" dirty="0"/>
              <a:t> Modified enhanced taxiway centerline that </a:t>
            </a:r>
          </a:p>
          <a:p>
            <a:pPr eaLnBrk="1" hangingPunct="1">
              <a:spcBef>
                <a:spcPct val="0"/>
              </a:spcBef>
              <a:buNone/>
            </a:pPr>
            <a:r>
              <a:rPr lang="en-US" altLang="en-US" dirty="0"/>
              <a:t>   are collinear with an on-center surface</a:t>
            </a:r>
          </a:p>
          <a:p>
            <a:pPr eaLnBrk="1" hangingPunct="1">
              <a:spcBef>
                <a:spcPct val="0"/>
              </a:spcBef>
              <a:buNone/>
            </a:pPr>
            <a:r>
              <a:rPr lang="en-US" altLang="en-US" dirty="0"/>
              <a:t>   painted holding position sign.</a:t>
            </a:r>
          </a:p>
        </p:txBody>
      </p:sp>
    </p:spTree>
    <p:extLst>
      <p:ext uri="{BB962C8B-B14F-4D97-AF65-F5344CB8AC3E}">
        <p14:creationId xmlns:p14="http://schemas.microsoft.com/office/powerpoint/2010/main" val="5008294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9249" y="1447800"/>
            <a:ext cx="7913502" cy="3886200"/>
          </a:xfrm>
          <a:prstGeom prst="rect">
            <a:avLst/>
          </a:prstGeom>
        </p:spPr>
      </p:pic>
      <p:sp>
        <p:nvSpPr>
          <p:cNvPr id="4" name="TextBox 3"/>
          <p:cNvSpPr txBox="1"/>
          <p:nvPr/>
        </p:nvSpPr>
        <p:spPr>
          <a:xfrm>
            <a:off x="4562568" y="838200"/>
            <a:ext cx="1786002" cy="369332"/>
          </a:xfrm>
          <a:prstGeom prst="rect">
            <a:avLst/>
          </a:prstGeom>
          <a:noFill/>
        </p:spPr>
        <p:txBody>
          <a:bodyPr wrap="none" rtlCol="0">
            <a:spAutoFit/>
          </a:bodyPr>
          <a:lstStyle/>
          <a:p>
            <a:r>
              <a:rPr lang="en-US" dirty="0">
                <a:latin typeface="Calibri" panose="020F0502020204030204" pitchFamily="34" charset="0"/>
              </a:rPr>
              <a:t>AC 150/5340-1M</a:t>
            </a:r>
          </a:p>
        </p:txBody>
      </p:sp>
      <p:sp>
        <p:nvSpPr>
          <p:cNvPr id="2" name="TextBox 1"/>
          <p:cNvSpPr txBox="1"/>
          <p:nvPr/>
        </p:nvSpPr>
        <p:spPr>
          <a:xfrm>
            <a:off x="2307771" y="2757714"/>
            <a:ext cx="954107" cy="369332"/>
          </a:xfrm>
          <a:prstGeom prst="rect">
            <a:avLst/>
          </a:prstGeom>
          <a:noFill/>
        </p:spPr>
        <p:txBody>
          <a:bodyPr wrap="none" rtlCol="0">
            <a:spAutoFit/>
          </a:bodyPr>
          <a:lstStyle/>
          <a:p>
            <a:r>
              <a:rPr lang="en-US" dirty="0">
                <a:latin typeface=" calibri (body)"/>
              </a:rPr>
              <a:t>2 to 3 ft</a:t>
            </a:r>
          </a:p>
        </p:txBody>
      </p:sp>
      <p:sp>
        <p:nvSpPr>
          <p:cNvPr id="5" name="TextBox 4"/>
          <p:cNvSpPr txBox="1"/>
          <p:nvPr/>
        </p:nvSpPr>
        <p:spPr>
          <a:xfrm>
            <a:off x="2279557" y="4045857"/>
            <a:ext cx="505267" cy="369332"/>
          </a:xfrm>
          <a:prstGeom prst="rect">
            <a:avLst/>
          </a:prstGeom>
          <a:noFill/>
        </p:spPr>
        <p:txBody>
          <a:bodyPr wrap="none" rtlCol="0">
            <a:spAutoFit/>
          </a:bodyPr>
          <a:lstStyle/>
          <a:p>
            <a:r>
              <a:rPr lang="en-US" dirty="0">
                <a:latin typeface=" calibri (body)"/>
              </a:rPr>
              <a:t>3 ft</a:t>
            </a:r>
          </a:p>
        </p:txBody>
      </p:sp>
    </p:spTree>
    <p:extLst>
      <p:ext uri="{BB962C8B-B14F-4D97-AF65-F5344CB8AC3E}">
        <p14:creationId xmlns:p14="http://schemas.microsoft.com/office/powerpoint/2010/main" val="13672627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490914" y="608467"/>
            <a:ext cx="5210175" cy="1401762"/>
          </a:xfrm>
          <a:prstGeom prst="rect">
            <a:avLst/>
          </a:prstGeom>
        </p:spPr>
        <p:txBody>
          <a:bodyPr/>
          <a:lstStyle/>
          <a:p>
            <a:pPr algn="ctr" eaLnBrk="1" hangingPunct="1">
              <a:buFont typeface="Webdings" panose="05030102010509060703" pitchFamily="18" charset="2"/>
              <a:buNone/>
              <a:defRPr/>
            </a:pPr>
            <a:r>
              <a:rPr lang="en-US" sz="3600" b="1" kern="0" dirty="0">
                <a:latin typeface="Calibri" pitchFamily="34" charset="0"/>
                <a:ea typeface="+mj-ea"/>
                <a:cs typeface="+mj-cs"/>
              </a:rPr>
              <a:t>AC 150/5340-1M</a:t>
            </a:r>
          </a:p>
          <a:p>
            <a:pPr algn="ctr" eaLnBrk="1" hangingPunct="1">
              <a:buFont typeface="Webdings" panose="05030102010509060703" pitchFamily="18" charset="2"/>
              <a:buNone/>
              <a:defRPr/>
            </a:pPr>
            <a:r>
              <a:rPr lang="en-US" sz="3600" b="1" kern="0" dirty="0">
                <a:latin typeface="Calibri" pitchFamily="34" charset="0"/>
                <a:ea typeface="+mj-ea"/>
                <a:cs typeface="+mj-cs"/>
              </a:rPr>
              <a:t>May 10, 2019</a:t>
            </a:r>
          </a:p>
        </p:txBody>
      </p:sp>
      <p:sp>
        <p:nvSpPr>
          <p:cNvPr id="4" name="Rectangle 3"/>
          <p:cNvSpPr>
            <a:spLocks noChangeArrowheads="1"/>
          </p:cNvSpPr>
          <p:nvPr/>
        </p:nvSpPr>
        <p:spPr bwMode="auto">
          <a:xfrm>
            <a:off x="2171701" y="2514600"/>
            <a:ext cx="7848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pPr>
            <a:r>
              <a:rPr lang="en-US" altLang="en-US" dirty="0"/>
              <a:t> Centering of Runway Landing  Designation</a:t>
            </a:r>
          </a:p>
          <a:p>
            <a:pPr eaLnBrk="1" hangingPunct="1">
              <a:spcBef>
                <a:spcPct val="0"/>
              </a:spcBef>
              <a:buNone/>
            </a:pPr>
            <a:r>
              <a:rPr lang="en-US" altLang="en-US" dirty="0"/>
              <a:t>   Markings (Para. 2.3.5)</a:t>
            </a:r>
          </a:p>
        </p:txBody>
      </p:sp>
    </p:spTree>
    <p:extLst>
      <p:ext uri="{BB962C8B-B14F-4D97-AF65-F5344CB8AC3E}">
        <p14:creationId xmlns:p14="http://schemas.microsoft.com/office/powerpoint/2010/main" val="29652938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490914" y="274638"/>
            <a:ext cx="5210175" cy="1401762"/>
          </a:xfrm>
          <a:prstGeom prst="rect">
            <a:avLst/>
          </a:prstGeom>
        </p:spPr>
        <p:txBody>
          <a:bodyPr/>
          <a:lstStyle/>
          <a:p>
            <a:pPr algn="ctr" eaLnBrk="1" hangingPunct="1">
              <a:buFont typeface="Webdings" panose="05030102010509060703" pitchFamily="18" charset="2"/>
              <a:buNone/>
              <a:defRPr/>
            </a:pPr>
            <a:r>
              <a:rPr lang="en-US" sz="3600" b="1" kern="0" dirty="0">
                <a:latin typeface="Calibri" pitchFamily="34" charset="0"/>
                <a:ea typeface="+mj-ea"/>
                <a:cs typeface="+mj-cs"/>
              </a:rPr>
              <a:t>AC 150/5340-1M</a:t>
            </a:r>
          </a:p>
          <a:p>
            <a:pPr algn="ctr" eaLnBrk="1" hangingPunct="1">
              <a:buFont typeface="Webdings" panose="05030102010509060703" pitchFamily="18" charset="2"/>
              <a:buNone/>
              <a:defRPr/>
            </a:pPr>
            <a:r>
              <a:rPr lang="en-US" sz="3600" b="1" kern="0" dirty="0">
                <a:latin typeface="Calibri" pitchFamily="34" charset="0"/>
                <a:ea typeface="+mj-ea"/>
                <a:cs typeface="+mj-cs"/>
              </a:rPr>
              <a:t>(continued)</a:t>
            </a:r>
          </a:p>
        </p:txBody>
      </p:sp>
      <p:sp>
        <p:nvSpPr>
          <p:cNvPr id="5" name="Rectangle 4"/>
          <p:cNvSpPr>
            <a:spLocks noChangeArrowheads="1"/>
          </p:cNvSpPr>
          <p:nvPr/>
        </p:nvSpPr>
        <p:spPr bwMode="auto">
          <a:xfrm>
            <a:off x="2329543" y="2436284"/>
            <a:ext cx="78486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pPr>
            <a:r>
              <a:rPr lang="en-US" altLang="en-US" dirty="0"/>
              <a:t> When a black border is not painted on a </a:t>
            </a:r>
          </a:p>
          <a:p>
            <a:pPr eaLnBrk="1" hangingPunct="1">
              <a:spcBef>
                <a:spcPct val="0"/>
              </a:spcBef>
              <a:buNone/>
            </a:pPr>
            <a:r>
              <a:rPr lang="en-US" altLang="en-US" dirty="0"/>
              <a:t>    holding position marking, the taxiway edge</a:t>
            </a:r>
          </a:p>
          <a:p>
            <a:pPr eaLnBrk="1" hangingPunct="1">
              <a:spcBef>
                <a:spcPct val="0"/>
              </a:spcBef>
              <a:buNone/>
            </a:pPr>
            <a:r>
              <a:rPr lang="en-US" altLang="en-US" dirty="0"/>
              <a:t>    marking stops 6-inches away from the hold</a:t>
            </a:r>
          </a:p>
          <a:p>
            <a:pPr eaLnBrk="1" hangingPunct="1">
              <a:spcBef>
                <a:spcPct val="0"/>
              </a:spcBef>
              <a:buNone/>
            </a:pPr>
            <a:r>
              <a:rPr lang="en-US" altLang="en-US" dirty="0"/>
              <a:t>    bar.</a:t>
            </a:r>
          </a:p>
        </p:txBody>
      </p:sp>
    </p:spTree>
    <p:extLst>
      <p:ext uri="{BB962C8B-B14F-4D97-AF65-F5344CB8AC3E}">
        <p14:creationId xmlns:p14="http://schemas.microsoft.com/office/powerpoint/2010/main" val="15064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p:cNvGrpSpPr/>
          <p:nvPr/>
        </p:nvGrpSpPr>
        <p:grpSpPr>
          <a:xfrm>
            <a:off x="1534087" y="558226"/>
            <a:ext cx="9144000" cy="8357175"/>
            <a:chOff x="10087" y="-100780"/>
            <a:chExt cx="9144000" cy="8357175"/>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87" y="776157"/>
              <a:ext cx="9144000" cy="163368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9698" y="2590800"/>
              <a:ext cx="1384603" cy="5665595"/>
            </a:xfrm>
            <a:prstGeom prst="rect">
              <a:avLst/>
            </a:prstGeom>
          </p:spPr>
        </p:pic>
        <p:sp>
          <p:nvSpPr>
            <p:cNvPr id="28" name="TextBox 27"/>
            <p:cNvSpPr txBox="1"/>
            <p:nvPr/>
          </p:nvSpPr>
          <p:spPr>
            <a:xfrm>
              <a:off x="865520" y="-100780"/>
              <a:ext cx="554959" cy="369332"/>
            </a:xfrm>
            <a:prstGeom prst="rect">
              <a:avLst/>
            </a:prstGeom>
            <a:noFill/>
          </p:spPr>
          <p:txBody>
            <a:bodyPr wrap="none" rtlCol="0">
              <a:spAutoFit/>
            </a:bodyPr>
            <a:lstStyle/>
            <a:p>
              <a:pPr algn="ctr">
                <a:buNone/>
              </a:pPr>
              <a:r>
                <a:rPr lang="en-US" dirty="0">
                  <a:latin typeface="Calibri Light" panose="020F0302020204030204" pitchFamily="34" charset="0"/>
                </a:rPr>
                <a:t>3 ft.</a:t>
              </a:r>
            </a:p>
          </p:txBody>
        </p:sp>
        <p:sp>
          <p:nvSpPr>
            <p:cNvPr id="30" name="TextBox 29"/>
            <p:cNvSpPr txBox="1"/>
            <p:nvPr/>
          </p:nvSpPr>
          <p:spPr>
            <a:xfrm>
              <a:off x="2045673" y="638627"/>
              <a:ext cx="864339" cy="461665"/>
            </a:xfrm>
            <a:prstGeom prst="rect">
              <a:avLst/>
            </a:prstGeom>
            <a:noFill/>
          </p:spPr>
          <p:txBody>
            <a:bodyPr wrap="none" rtlCol="0">
              <a:spAutoFit/>
            </a:bodyPr>
            <a:lstStyle/>
            <a:p>
              <a:pPr algn="ctr">
                <a:buNone/>
              </a:pPr>
              <a:r>
                <a:rPr lang="en-US" sz="2400" dirty="0">
                  <a:latin typeface="Calibri Light" panose="020F0302020204030204" pitchFamily="34" charset="0"/>
                </a:rPr>
                <a:t>12 in.</a:t>
              </a:r>
            </a:p>
          </p:txBody>
        </p:sp>
        <p:sp>
          <p:nvSpPr>
            <p:cNvPr id="31" name="TextBox 30"/>
            <p:cNvSpPr txBox="1"/>
            <p:nvPr/>
          </p:nvSpPr>
          <p:spPr>
            <a:xfrm>
              <a:off x="3429000" y="838200"/>
              <a:ext cx="864339" cy="461665"/>
            </a:xfrm>
            <a:prstGeom prst="rect">
              <a:avLst/>
            </a:prstGeom>
            <a:noFill/>
          </p:spPr>
          <p:txBody>
            <a:bodyPr wrap="none" rtlCol="0">
              <a:spAutoFit/>
            </a:bodyPr>
            <a:lstStyle/>
            <a:p>
              <a:pPr algn="ctr">
                <a:buNone/>
              </a:pPr>
              <a:r>
                <a:rPr lang="en-US" sz="2400" dirty="0">
                  <a:latin typeface="Calibri Light" panose="020F0302020204030204" pitchFamily="34" charset="0"/>
                </a:rPr>
                <a:t>12 in.</a:t>
              </a:r>
            </a:p>
          </p:txBody>
        </p:sp>
        <p:sp>
          <p:nvSpPr>
            <p:cNvPr id="33" name="TextBox 32"/>
            <p:cNvSpPr txBox="1"/>
            <p:nvPr/>
          </p:nvSpPr>
          <p:spPr>
            <a:xfrm>
              <a:off x="3886200" y="2281535"/>
              <a:ext cx="1418978" cy="461665"/>
            </a:xfrm>
            <a:prstGeom prst="rect">
              <a:avLst/>
            </a:prstGeom>
            <a:noFill/>
          </p:spPr>
          <p:txBody>
            <a:bodyPr wrap="none" rtlCol="0">
              <a:spAutoFit/>
            </a:bodyPr>
            <a:lstStyle/>
            <a:p>
              <a:pPr algn="ctr">
                <a:buNone/>
              </a:pPr>
              <a:r>
                <a:rPr lang="en-US" sz="2400" dirty="0">
                  <a:latin typeface="Calibri Light" panose="020F0302020204030204" pitchFamily="34" charset="0"/>
                </a:rPr>
                <a:t>6 to 12 in.</a:t>
              </a:r>
            </a:p>
          </p:txBody>
        </p:sp>
        <p:sp>
          <p:nvSpPr>
            <p:cNvPr id="34" name="TextBox 33"/>
            <p:cNvSpPr txBox="1"/>
            <p:nvPr/>
          </p:nvSpPr>
          <p:spPr>
            <a:xfrm>
              <a:off x="6048622" y="407795"/>
              <a:ext cx="1418978" cy="461665"/>
            </a:xfrm>
            <a:prstGeom prst="rect">
              <a:avLst/>
            </a:prstGeom>
            <a:noFill/>
          </p:spPr>
          <p:txBody>
            <a:bodyPr wrap="none" rtlCol="0">
              <a:spAutoFit/>
            </a:bodyPr>
            <a:lstStyle/>
            <a:p>
              <a:pPr algn="ctr">
                <a:buNone/>
              </a:pPr>
              <a:r>
                <a:rPr lang="en-US" sz="2400" dirty="0">
                  <a:latin typeface="Calibri Light" panose="020F0302020204030204" pitchFamily="34" charset="0"/>
                </a:rPr>
                <a:t>6 to 12 in.</a:t>
              </a:r>
            </a:p>
          </p:txBody>
        </p:sp>
        <p:sp>
          <p:nvSpPr>
            <p:cNvPr id="35" name="TextBox 34"/>
            <p:cNvSpPr txBox="1"/>
            <p:nvPr/>
          </p:nvSpPr>
          <p:spPr>
            <a:xfrm>
              <a:off x="5626470" y="1562100"/>
              <a:ext cx="864339" cy="461665"/>
            </a:xfrm>
            <a:prstGeom prst="rect">
              <a:avLst/>
            </a:prstGeom>
            <a:noFill/>
          </p:spPr>
          <p:txBody>
            <a:bodyPr wrap="none" rtlCol="0">
              <a:spAutoFit/>
            </a:bodyPr>
            <a:lstStyle/>
            <a:p>
              <a:pPr algn="ctr">
                <a:buNone/>
              </a:pPr>
              <a:r>
                <a:rPr lang="en-US" sz="2400" dirty="0">
                  <a:latin typeface="Calibri Light" panose="020F0302020204030204" pitchFamily="34" charset="0"/>
                </a:rPr>
                <a:t>12 in.</a:t>
              </a:r>
            </a:p>
          </p:txBody>
        </p:sp>
        <p:sp>
          <p:nvSpPr>
            <p:cNvPr id="38" name="Right Brace 37"/>
            <p:cNvSpPr/>
            <p:nvPr/>
          </p:nvSpPr>
          <p:spPr bwMode="auto">
            <a:xfrm rot="16200000">
              <a:off x="964380" y="101928"/>
              <a:ext cx="204348" cy="762493"/>
            </a:xfrm>
            <a:prstGeom prst="rightBrace">
              <a:avLst>
                <a:gd name="adj1" fmla="val 8333"/>
                <a:gd name="adj2" fmla="val 55556"/>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200">
                <a:latin typeface="Garamond" pitchFamily="18" charset="0"/>
              </a:endParaRPr>
            </a:p>
          </p:txBody>
        </p:sp>
        <p:grpSp>
          <p:nvGrpSpPr>
            <p:cNvPr id="47" name="Group 46"/>
            <p:cNvGrpSpPr/>
            <p:nvPr/>
          </p:nvGrpSpPr>
          <p:grpSpPr>
            <a:xfrm>
              <a:off x="2818910" y="-76200"/>
              <a:ext cx="696823" cy="643084"/>
              <a:chOff x="2818910" y="-76200"/>
              <a:chExt cx="696823" cy="643084"/>
            </a:xfrm>
          </p:grpSpPr>
          <p:sp>
            <p:nvSpPr>
              <p:cNvPr id="29" name="TextBox 28"/>
              <p:cNvSpPr txBox="1"/>
              <p:nvPr/>
            </p:nvSpPr>
            <p:spPr>
              <a:xfrm>
                <a:off x="2960774" y="-76200"/>
                <a:ext cx="554959" cy="369332"/>
              </a:xfrm>
              <a:prstGeom prst="rect">
                <a:avLst/>
              </a:prstGeom>
              <a:noFill/>
            </p:spPr>
            <p:txBody>
              <a:bodyPr wrap="none" rtlCol="0">
                <a:spAutoFit/>
              </a:bodyPr>
              <a:lstStyle/>
              <a:p>
                <a:pPr algn="ctr">
                  <a:buNone/>
                </a:pPr>
                <a:r>
                  <a:rPr lang="en-US" dirty="0">
                    <a:latin typeface="Calibri Light" panose="020F0302020204030204" pitchFamily="34" charset="0"/>
                  </a:rPr>
                  <a:t>3 ft.</a:t>
                </a:r>
              </a:p>
            </p:txBody>
          </p:sp>
          <p:sp>
            <p:nvSpPr>
              <p:cNvPr id="39" name="Right Brace 38"/>
              <p:cNvSpPr/>
              <p:nvPr/>
            </p:nvSpPr>
            <p:spPr bwMode="auto">
              <a:xfrm rot="16200000">
                <a:off x="3069360" y="130551"/>
                <a:ext cx="185883" cy="686784"/>
              </a:xfrm>
              <a:prstGeom prst="rightBrace">
                <a:avLst>
                  <a:gd name="adj1" fmla="val 8333"/>
                  <a:gd name="adj2" fmla="val 55556"/>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200">
                  <a:latin typeface="Garamond" pitchFamily="18" charset="0"/>
                </a:endParaRPr>
              </a:p>
            </p:txBody>
          </p:sp>
        </p:grpSp>
        <p:sp>
          <p:nvSpPr>
            <p:cNvPr id="40" name="TextBox 39"/>
            <p:cNvSpPr txBox="1"/>
            <p:nvPr/>
          </p:nvSpPr>
          <p:spPr>
            <a:xfrm rot="16200000">
              <a:off x="3729366" y="3815704"/>
              <a:ext cx="1625766" cy="523220"/>
            </a:xfrm>
            <a:prstGeom prst="rect">
              <a:avLst/>
            </a:prstGeom>
            <a:noFill/>
          </p:spPr>
          <p:txBody>
            <a:bodyPr wrap="none" rtlCol="0">
              <a:spAutoFit/>
            </a:bodyPr>
            <a:lstStyle/>
            <a:p>
              <a:pPr algn="ctr">
                <a:buNone/>
              </a:pPr>
              <a:r>
                <a:rPr lang="en-US" sz="2800" dirty="0">
                  <a:latin typeface="Calibri Light" panose="020F0302020204030204" pitchFamily="34" charset="0"/>
                </a:rPr>
                <a:t>6 to 12 in.</a:t>
              </a:r>
            </a:p>
          </p:txBody>
        </p:sp>
        <p:cxnSp>
          <p:nvCxnSpPr>
            <p:cNvPr id="42" name="Straight Arrow Connector 41"/>
            <p:cNvCxnSpPr/>
            <p:nvPr/>
          </p:nvCxnSpPr>
          <p:spPr bwMode="auto">
            <a:xfrm flipH="1" flipV="1">
              <a:off x="5264301" y="5943600"/>
              <a:ext cx="755499" cy="762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3" name="TextBox 42"/>
            <p:cNvSpPr txBox="1"/>
            <p:nvPr/>
          </p:nvSpPr>
          <p:spPr>
            <a:xfrm>
              <a:off x="6363303" y="5715000"/>
              <a:ext cx="998350" cy="369332"/>
            </a:xfrm>
            <a:prstGeom prst="rect">
              <a:avLst/>
            </a:prstGeom>
            <a:noFill/>
          </p:spPr>
          <p:txBody>
            <a:bodyPr wrap="none" rtlCol="0">
              <a:spAutoFit/>
            </a:bodyPr>
            <a:lstStyle/>
            <a:p>
              <a:pPr algn="ctr">
                <a:buNone/>
              </a:pPr>
              <a:r>
                <a:rPr lang="en-US" dirty="0">
                  <a:latin typeface="Calibri Light" panose="020F0302020204030204" pitchFamily="34" charset="0"/>
                </a:rPr>
                <a:t>3 to 6 in.</a:t>
              </a:r>
            </a:p>
          </p:txBody>
        </p:sp>
        <p:sp>
          <p:nvSpPr>
            <p:cNvPr id="45" name="TextBox 44"/>
            <p:cNvSpPr txBox="1"/>
            <p:nvPr/>
          </p:nvSpPr>
          <p:spPr>
            <a:xfrm rot="16200000">
              <a:off x="4701214" y="4060437"/>
              <a:ext cx="537327" cy="338554"/>
            </a:xfrm>
            <a:prstGeom prst="rect">
              <a:avLst/>
            </a:prstGeom>
            <a:noFill/>
          </p:spPr>
          <p:txBody>
            <a:bodyPr wrap="none" rtlCol="0">
              <a:spAutoFit/>
            </a:bodyPr>
            <a:lstStyle/>
            <a:p>
              <a:pPr algn="ctr">
                <a:buNone/>
              </a:pPr>
              <a:r>
                <a:rPr lang="en-US" sz="1600" dirty="0">
                  <a:latin typeface="Calibri Light" panose="020F0302020204030204" pitchFamily="34" charset="0"/>
                </a:rPr>
                <a:t>6 in.</a:t>
              </a:r>
            </a:p>
          </p:txBody>
        </p:sp>
        <p:sp>
          <p:nvSpPr>
            <p:cNvPr id="46" name="TextBox 45"/>
            <p:cNvSpPr txBox="1"/>
            <p:nvPr/>
          </p:nvSpPr>
          <p:spPr>
            <a:xfrm rot="16200000">
              <a:off x="3829259" y="4058581"/>
              <a:ext cx="537327" cy="338554"/>
            </a:xfrm>
            <a:prstGeom prst="rect">
              <a:avLst/>
            </a:prstGeom>
            <a:noFill/>
          </p:spPr>
          <p:txBody>
            <a:bodyPr wrap="none" rtlCol="0">
              <a:spAutoFit/>
            </a:bodyPr>
            <a:lstStyle/>
            <a:p>
              <a:pPr algn="ctr">
                <a:buNone/>
              </a:pPr>
              <a:r>
                <a:rPr lang="en-US" sz="1600" dirty="0">
                  <a:latin typeface="Calibri Light" panose="020F0302020204030204" pitchFamily="34" charset="0"/>
                </a:rPr>
                <a:t>6 in.</a:t>
              </a:r>
            </a:p>
          </p:txBody>
        </p:sp>
        <p:sp>
          <p:nvSpPr>
            <p:cNvPr id="49" name="TextBox 48"/>
            <p:cNvSpPr txBox="1"/>
            <p:nvPr/>
          </p:nvSpPr>
          <p:spPr>
            <a:xfrm>
              <a:off x="3036974" y="4873045"/>
              <a:ext cx="554959" cy="369332"/>
            </a:xfrm>
            <a:prstGeom prst="rect">
              <a:avLst/>
            </a:prstGeom>
            <a:noFill/>
          </p:spPr>
          <p:txBody>
            <a:bodyPr wrap="none" rtlCol="0">
              <a:spAutoFit/>
            </a:bodyPr>
            <a:lstStyle/>
            <a:p>
              <a:pPr algn="ctr">
                <a:buNone/>
              </a:pPr>
              <a:r>
                <a:rPr lang="en-US" dirty="0">
                  <a:latin typeface="Calibri Light" panose="020F0302020204030204" pitchFamily="34" charset="0"/>
                </a:rPr>
                <a:t>3 ft.</a:t>
              </a:r>
            </a:p>
          </p:txBody>
        </p:sp>
        <p:sp>
          <p:nvSpPr>
            <p:cNvPr id="50" name="Right Brace 49"/>
            <p:cNvSpPr/>
            <p:nvPr/>
          </p:nvSpPr>
          <p:spPr bwMode="auto">
            <a:xfrm rot="10800000">
              <a:off x="3640860" y="4897993"/>
              <a:ext cx="185883" cy="686784"/>
            </a:xfrm>
            <a:prstGeom prst="rightBrace">
              <a:avLst>
                <a:gd name="adj1" fmla="val 8333"/>
                <a:gd name="adj2" fmla="val 55556"/>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200">
                <a:latin typeface="Garamond" pitchFamily="18" charset="0"/>
              </a:endParaRPr>
            </a:p>
          </p:txBody>
        </p:sp>
        <p:sp>
          <p:nvSpPr>
            <p:cNvPr id="52" name="TextBox 51"/>
            <p:cNvSpPr txBox="1"/>
            <p:nvPr/>
          </p:nvSpPr>
          <p:spPr>
            <a:xfrm>
              <a:off x="2998447" y="3188598"/>
              <a:ext cx="554960" cy="369332"/>
            </a:xfrm>
            <a:prstGeom prst="rect">
              <a:avLst/>
            </a:prstGeom>
            <a:noFill/>
          </p:spPr>
          <p:txBody>
            <a:bodyPr wrap="none" rtlCol="0">
              <a:spAutoFit/>
            </a:bodyPr>
            <a:lstStyle/>
            <a:p>
              <a:pPr algn="ctr">
                <a:buNone/>
              </a:pPr>
              <a:r>
                <a:rPr lang="en-US" dirty="0">
                  <a:latin typeface="Calibri Light" panose="020F0302020204030204" pitchFamily="34" charset="0"/>
                </a:rPr>
                <a:t>9 ft.</a:t>
              </a:r>
            </a:p>
          </p:txBody>
        </p:sp>
        <p:sp>
          <p:nvSpPr>
            <p:cNvPr id="53" name="Right Brace 52"/>
            <p:cNvSpPr/>
            <p:nvPr/>
          </p:nvSpPr>
          <p:spPr bwMode="auto">
            <a:xfrm rot="10800000">
              <a:off x="3657603" y="2590801"/>
              <a:ext cx="185883" cy="2286000"/>
            </a:xfrm>
            <a:prstGeom prst="rightBrace">
              <a:avLst>
                <a:gd name="adj1" fmla="val 8333"/>
                <a:gd name="adj2" fmla="val 55556"/>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200">
                <a:latin typeface="Garamond" pitchFamily="18" charset="0"/>
              </a:endParaRPr>
            </a:p>
          </p:txBody>
        </p:sp>
        <p:sp>
          <p:nvSpPr>
            <p:cNvPr id="57" name="TextBox 56"/>
            <p:cNvSpPr txBox="1"/>
            <p:nvPr/>
          </p:nvSpPr>
          <p:spPr>
            <a:xfrm rot="16200000">
              <a:off x="4515059" y="4212837"/>
              <a:ext cx="537327" cy="338554"/>
            </a:xfrm>
            <a:prstGeom prst="rect">
              <a:avLst/>
            </a:prstGeom>
            <a:noFill/>
          </p:spPr>
          <p:txBody>
            <a:bodyPr wrap="none" rtlCol="0">
              <a:spAutoFit/>
            </a:bodyPr>
            <a:lstStyle/>
            <a:p>
              <a:pPr algn="ctr">
                <a:buNone/>
              </a:pPr>
              <a:r>
                <a:rPr lang="en-US" sz="1600" dirty="0">
                  <a:latin typeface="Calibri Light" panose="020F0302020204030204" pitchFamily="34" charset="0"/>
                </a:rPr>
                <a:t>6 in.</a:t>
              </a:r>
            </a:p>
          </p:txBody>
        </p:sp>
        <p:sp>
          <p:nvSpPr>
            <p:cNvPr id="58" name="TextBox 57"/>
            <p:cNvSpPr txBox="1"/>
            <p:nvPr/>
          </p:nvSpPr>
          <p:spPr>
            <a:xfrm rot="16200000">
              <a:off x="4015414" y="4289665"/>
              <a:ext cx="537327" cy="338554"/>
            </a:xfrm>
            <a:prstGeom prst="rect">
              <a:avLst/>
            </a:prstGeom>
            <a:noFill/>
          </p:spPr>
          <p:txBody>
            <a:bodyPr wrap="none" rtlCol="0">
              <a:spAutoFit/>
            </a:bodyPr>
            <a:lstStyle/>
            <a:p>
              <a:pPr algn="ctr">
                <a:buNone/>
              </a:pPr>
              <a:r>
                <a:rPr lang="en-US" sz="1600" dirty="0">
                  <a:latin typeface="Calibri Light" panose="020F0302020204030204" pitchFamily="34" charset="0"/>
                </a:rPr>
                <a:t>6 in.</a:t>
              </a:r>
            </a:p>
          </p:txBody>
        </p:sp>
      </p:grpSp>
      <p:pic>
        <p:nvPicPr>
          <p:cNvPr id="62" name="Picture 6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82406"/>
            <a:ext cx="711356" cy="791607"/>
          </a:xfrm>
          <a:prstGeom prst="rect">
            <a:avLst/>
          </a:prstGeom>
        </p:spPr>
      </p:pic>
      <p:sp>
        <p:nvSpPr>
          <p:cNvPr id="64" name="Right Brace 63"/>
          <p:cNvSpPr/>
          <p:nvPr/>
        </p:nvSpPr>
        <p:spPr bwMode="auto">
          <a:xfrm>
            <a:off x="6286257" y="695426"/>
            <a:ext cx="333622" cy="711554"/>
          </a:xfrm>
          <a:prstGeom prst="righ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200">
              <a:latin typeface="Garamond" pitchFamily="18" charset="0"/>
            </a:endParaRPr>
          </a:p>
        </p:txBody>
      </p:sp>
      <p:sp>
        <p:nvSpPr>
          <p:cNvPr id="65" name="TextBox 64"/>
          <p:cNvSpPr txBox="1"/>
          <p:nvPr/>
        </p:nvSpPr>
        <p:spPr>
          <a:xfrm>
            <a:off x="6770775" y="710625"/>
            <a:ext cx="554959" cy="369332"/>
          </a:xfrm>
          <a:prstGeom prst="rect">
            <a:avLst/>
          </a:prstGeom>
          <a:noFill/>
        </p:spPr>
        <p:txBody>
          <a:bodyPr wrap="none" rtlCol="0">
            <a:spAutoFit/>
          </a:bodyPr>
          <a:lstStyle/>
          <a:p>
            <a:pPr algn="ctr">
              <a:buNone/>
            </a:pPr>
            <a:r>
              <a:rPr lang="en-US" dirty="0">
                <a:latin typeface="Calibri Light" panose="020F0302020204030204" pitchFamily="34" charset="0"/>
              </a:rPr>
              <a:t>3 ft.</a:t>
            </a:r>
          </a:p>
        </p:txBody>
      </p:sp>
      <p:sp>
        <p:nvSpPr>
          <p:cNvPr id="4" name="Rectangle 3"/>
          <p:cNvSpPr/>
          <p:nvPr/>
        </p:nvSpPr>
        <p:spPr bwMode="auto">
          <a:xfrm>
            <a:off x="1523999" y="3135355"/>
            <a:ext cx="142616" cy="3722646"/>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200">
              <a:latin typeface="Garamond" pitchFamily="18" charset="0"/>
            </a:endParaRPr>
          </a:p>
        </p:txBody>
      </p:sp>
      <p:sp>
        <p:nvSpPr>
          <p:cNvPr id="55" name="Rectangle 54"/>
          <p:cNvSpPr/>
          <p:nvPr/>
        </p:nvSpPr>
        <p:spPr bwMode="auto">
          <a:xfrm>
            <a:off x="1534040" y="-24031"/>
            <a:ext cx="150868" cy="1337577"/>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200">
              <a:latin typeface="Garamond" pitchFamily="18" charset="0"/>
            </a:endParaRPr>
          </a:p>
        </p:txBody>
      </p:sp>
      <p:sp>
        <p:nvSpPr>
          <p:cNvPr id="63" name="Rectangle 62"/>
          <p:cNvSpPr/>
          <p:nvPr/>
        </p:nvSpPr>
        <p:spPr bwMode="auto">
          <a:xfrm>
            <a:off x="10203487" y="3135356"/>
            <a:ext cx="162375" cy="3722646"/>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200">
              <a:latin typeface="Garamond" pitchFamily="18" charset="0"/>
            </a:endParaRPr>
          </a:p>
        </p:txBody>
      </p:sp>
      <p:sp>
        <p:nvSpPr>
          <p:cNvPr id="67" name="Rectangle 66"/>
          <p:cNvSpPr/>
          <p:nvPr/>
        </p:nvSpPr>
        <p:spPr bwMode="auto">
          <a:xfrm>
            <a:off x="1827705" y="3135355"/>
            <a:ext cx="160805" cy="3741697"/>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200">
              <a:latin typeface="Garamond" pitchFamily="18" charset="0"/>
            </a:endParaRPr>
          </a:p>
        </p:txBody>
      </p:sp>
      <p:sp>
        <p:nvSpPr>
          <p:cNvPr id="68" name="Rectangle 67"/>
          <p:cNvSpPr/>
          <p:nvPr/>
        </p:nvSpPr>
        <p:spPr bwMode="auto">
          <a:xfrm>
            <a:off x="1827705" y="-11907"/>
            <a:ext cx="160805" cy="1325453"/>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200">
              <a:latin typeface="Garamond" pitchFamily="18" charset="0"/>
            </a:endParaRPr>
          </a:p>
        </p:txBody>
      </p:sp>
      <p:sp>
        <p:nvSpPr>
          <p:cNvPr id="69" name="Rectangle 68"/>
          <p:cNvSpPr/>
          <p:nvPr/>
        </p:nvSpPr>
        <p:spPr bwMode="auto">
          <a:xfrm>
            <a:off x="10531886" y="3135355"/>
            <a:ext cx="136114" cy="3722647"/>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200">
              <a:latin typeface="Garamond" pitchFamily="18" charset="0"/>
            </a:endParaRPr>
          </a:p>
        </p:txBody>
      </p:sp>
      <p:sp>
        <p:nvSpPr>
          <p:cNvPr id="70" name="Rectangle 69"/>
          <p:cNvSpPr/>
          <p:nvPr/>
        </p:nvSpPr>
        <p:spPr bwMode="auto">
          <a:xfrm>
            <a:off x="10223608" y="-12404"/>
            <a:ext cx="142254" cy="132595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200">
              <a:latin typeface="Garamond" pitchFamily="18" charset="0"/>
            </a:endParaRPr>
          </a:p>
        </p:txBody>
      </p:sp>
      <p:sp>
        <p:nvSpPr>
          <p:cNvPr id="71" name="Rectangle 70"/>
          <p:cNvSpPr/>
          <p:nvPr/>
        </p:nvSpPr>
        <p:spPr bwMode="auto">
          <a:xfrm>
            <a:off x="10508660" y="-279"/>
            <a:ext cx="159340" cy="1313826"/>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200">
              <a:latin typeface="Garamond" pitchFamily="18" charset="0"/>
            </a:endParaRPr>
          </a:p>
        </p:txBody>
      </p:sp>
    </p:spTree>
    <p:extLst>
      <p:ext uri="{BB962C8B-B14F-4D97-AF65-F5344CB8AC3E}">
        <p14:creationId xmlns:p14="http://schemas.microsoft.com/office/powerpoint/2010/main" val="55510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down)">
                                      <p:cBhvr>
                                        <p:cTn id="7" dur="500"/>
                                        <p:tgtEl>
                                          <p:spTgt spid="6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wipe(down)">
                                      <p:cBhvr>
                                        <p:cTn id="15" dur="500"/>
                                        <p:tgtEl>
                                          <p:spTgt spid="63"/>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wipe(down)">
                                      <p:cBhvr>
                                        <p:cTn id="19" dur="500"/>
                                        <p:tgtEl>
                                          <p:spTgt spid="69"/>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wipe(up)">
                                      <p:cBhvr>
                                        <p:cTn id="22" dur="500"/>
                                        <p:tgtEl>
                                          <p:spTgt spid="55"/>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wipe(up)">
                                      <p:cBhvr>
                                        <p:cTn id="25" dur="500"/>
                                        <p:tgtEl>
                                          <p:spTgt spid="68"/>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70"/>
                                        </p:tgtEl>
                                        <p:attrNameLst>
                                          <p:attrName>style.visibility</p:attrName>
                                        </p:attrNameLst>
                                      </p:cBhvr>
                                      <p:to>
                                        <p:strVal val="visible"/>
                                      </p:to>
                                    </p:set>
                                    <p:animEffect transition="in" filter="wipe(up)">
                                      <p:cBhvr>
                                        <p:cTn id="28" dur="500"/>
                                        <p:tgtEl>
                                          <p:spTgt spid="70"/>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wipe(up)">
                                      <p:cBhvr>
                                        <p:cTn id="31"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5" grpId="0" animBg="1"/>
      <p:bldP spid="63" grpId="0" animBg="1"/>
      <p:bldP spid="67" grpId="0" animBg="1"/>
      <p:bldP spid="68" grpId="0" animBg="1"/>
      <p:bldP spid="69" grpId="0" animBg="1"/>
      <p:bldP spid="70" grpId="0" animBg="1"/>
      <p:bldP spid="7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1" name="Rectangle 3"/>
          <p:cNvSpPr>
            <a:spLocks noChangeArrowheads="1"/>
          </p:cNvSpPr>
          <p:nvPr/>
        </p:nvSpPr>
        <p:spPr bwMode="auto">
          <a:xfrm>
            <a:off x="2777385" y="457201"/>
            <a:ext cx="6470554" cy="707886"/>
          </a:xfrm>
          <a:prstGeom prst="rect">
            <a:avLst/>
          </a:prstGeom>
          <a:noFill/>
          <a:ln>
            <a:noFill/>
          </a:ln>
          <a:effectLst>
            <a:outerShdw dist="28398" dir="1593903" algn="ctr" rotWithShape="0">
              <a:srgbClr val="C0C0C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9pPr>
          </a:lstStyle>
          <a:p>
            <a:pPr algn="ctr">
              <a:spcBef>
                <a:spcPct val="0"/>
              </a:spcBef>
              <a:buFontTx/>
              <a:buNone/>
            </a:pPr>
            <a:r>
              <a:rPr lang="en-US" altLang="en-US" sz="4000" b="1" dirty="0"/>
              <a:t>AC 150/5370-10H, Item P-620</a:t>
            </a:r>
          </a:p>
        </p:txBody>
      </p:sp>
      <p:sp>
        <p:nvSpPr>
          <p:cNvPr id="636933" name="Text Box 5"/>
          <p:cNvSpPr txBox="1">
            <a:spLocks noChangeArrowheads="1"/>
          </p:cNvSpPr>
          <p:nvPr/>
        </p:nvSpPr>
        <p:spPr bwMode="auto">
          <a:xfrm>
            <a:off x="2111022" y="3455917"/>
            <a:ext cx="21531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9pPr>
          </a:lstStyle>
          <a:p>
            <a:pPr>
              <a:spcBef>
                <a:spcPct val="0"/>
              </a:spcBef>
              <a:buFont typeface="Wingdings" panose="05000000000000000000" pitchFamily="2" charset="2"/>
              <a:buNone/>
            </a:pPr>
            <a:r>
              <a:rPr lang="en-US" altLang="en-US" sz="2000" dirty="0"/>
              <a:t>Good Insp</a:t>
            </a:r>
            <a:r>
              <a:rPr lang="en-US" altLang="en-US" sz="2800" dirty="0"/>
              <a:t>ection</a:t>
            </a:r>
          </a:p>
        </p:txBody>
      </p:sp>
      <p:sp>
        <p:nvSpPr>
          <p:cNvPr id="636934" name="Text Box 6"/>
          <p:cNvSpPr txBox="1">
            <a:spLocks noChangeArrowheads="1"/>
          </p:cNvSpPr>
          <p:nvPr/>
        </p:nvSpPr>
        <p:spPr bwMode="auto">
          <a:xfrm>
            <a:off x="7803384" y="4437742"/>
            <a:ext cx="19797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9pPr>
          </a:lstStyle>
          <a:p>
            <a:pPr>
              <a:spcBef>
                <a:spcPct val="0"/>
              </a:spcBef>
              <a:buFont typeface="Wingdings" panose="05000000000000000000" pitchFamily="2" charset="2"/>
              <a:buNone/>
            </a:pPr>
            <a:r>
              <a:rPr lang="en-US" altLang="en-US" sz="2000" dirty="0"/>
              <a:t>Quality Materials</a:t>
            </a:r>
          </a:p>
        </p:txBody>
      </p:sp>
      <p:sp>
        <p:nvSpPr>
          <p:cNvPr id="636935" name="Text Box 7"/>
          <p:cNvSpPr txBox="1">
            <a:spLocks noChangeArrowheads="1"/>
          </p:cNvSpPr>
          <p:nvPr/>
        </p:nvSpPr>
        <p:spPr bwMode="auto">
          <a:xfrm>
            <a:off x="5008564" y="6019800"/>
            <a:ext cx="2174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9pPr>
          </a:lstStyle>
          <a:p>
            <a:pPr>
              <a:spcBef>
                <a:spcPct val="0"/>
              </a:spcBef>
              <a:buFont typeface="Wingdings" panose="05000000000000000000" pitchFamily="2" charset="2"/>
              <a:buNone/>
            </a:pPr>
            <a:r>
              <a:rPr lang="en-US" altLang="en-US" sz="2000" dirty="0"/>
              <a:t>Quality Application</a:t>
            </a: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36805" y="957943"/>
            <a:ext cx="7351713" cy="5600019"/>
          </a:xfrm>
          <a:prstGeom prst="rect">
            <a:avLst/>
          </a:prstGeom>
        </p:spPr>
      </p:pic>
      <p:sp>
        <p:nvSpPr>
          <p:cNvPr id="636937" name="Text Box 9"/>
          <p:cNvSpPr txBox="1">
            <a:spLocks noChangeArrowheads="1"/>
          </p:cNvSpPr>
          <p:nvPr/>
        </p:nvSpPr>
        <p:spPr bwMode="auto">
          <a:xfrm>
            <a:off x="7803384" y="1419335"/>
            <a:ext cx="141115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9pPr>
          </a:lstStyle>
          <a:p>
            <a:pPr>
              <a:spcBef>
                <a:spcPct val="0"/>
              </a:spcBef>
              <a:buFont typeface="Wingdings" panose="05000000000000000000" pitchFamily="2" charset="2"/>
              <a:buNone/>
            </a:pPr>
            <a:r>
              <a:rPr lang="en-US" altLang="en-US" sz="2000" dirty="0"/>
              <a:t>Surface </a:t>
            </a:r>
          </a:p>
          <a:p>
            <a:pPr>
              <a:spcBef>
                <a:spcPct val="0"/>
              </a:spcBef>
              <a:buFont typeface="Wingdings" panose="05000000000000000000" pitchFamily="2" charset="2"/>
              <a:buNone/>
            </a:pPr>
            <a:r>
              <a:rPr lang="en-US" altLang="en-US" sz="2000" dirty="0"/>
              <a:t>Preparation</a:t>
            </a:r>
          </a:p>
        </p:txBody>
      </p:sp>
      <p:sp>
        <p:nvSpPr>
          <p:cNvPr id="11" name="Text Box 5"/>
          <p:cNvSpPr txBox="1">
            <a:spLocks noChangeArrowheads="1"/>
          </p:cNvSpPr>
          <p:nvPr/>
        </p:nvSpPr>
        <p:spPr bwMode="auto">
          <a:xfrm>
            <a:off x="2647708" y="1300351"/>
            <a:ext cx="161646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9pPr>
          </a:lstStyle>
          <a:p>
            <a:pPr algn="r">
              <a:spcBef>
                <a:spcPct val="0"/>
              </a:spcBef>
              <a:buFont typeface="Wingdings" panose="05000000000000000000" pitchFamily="2" charset="2"/>
              <a:buNone/>
            </a:pPr>
            <a:r>
              <a:rPr lang="en-US" altLang="en-US" sz="2000" dirty="0"/>
              <a:t>Tailored </a:t>
            </a:r>
          </a:p>
          <a:p>
            <a:pPr>
              <a:spcBef>
                <a:spcPct val="0"/>
              </a:spcBef>
              <a:buFont typeface="Wingdings" panose="05000000000000000000" pitchFamily="2" charset="2"/>
              <a:buNone/>
            </a:pPr>
            <a:r>
              <a:rPr lang="en-US" altLang="en-US" sz="2000" dirty="0"/>
              <a:t>Specifications</a:t>
            </a:r>
          </a:p>
        </p:txBody>
      </p:sp>
      <p:sp>
        <p:nvSpPr>
          <p:cNvPr id="3" name="Slide Number Placeholder 2"/>
          <p:cNvSpPr>
            <a:spLocks noGrp="1"/>
          </p:cNvSpPr>
          <p:nvPr>
            <p:ph type="sldNum" sz="quarter" idx="12"/>
          </p:nvPr>
        </p:nvSpPr>
        <p:spPr/>
        <p:txBody>
          <a:bodyPr/>
          <a:lstStyle/>
          <a:p>
            <a:fld id="{71A95952-6C36-4A94-B639-BE4498523211}" type="slidenum">
              <a:rPr lang="en-US" smtClean="0"/>
              <a:t>42</a:t>
            </a:fld>
            <a:endParaRPr lang="en-US"/>
          </a:p>
        </p:txBody>
      </p:sp>
    </p:spTree>
    <p:extLst>
      <p:ext uri="{BB962C8B-B14F-4D97-AF65-F5344CB8AC3E}">
        <p14:creationId xmlns:p14="http://schemas.microsoft.com/office/powerpoint/2010/main" val="103158426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636931"/>
                                        </p:tgtEl>
                                        <p:attrNameLst>
                                          <p:attrName>style.visibility</p:attrName>
                                        </p:attrNameLst>
                                      </p:cBhvr>
                                      <p:to>
                                        <p:strVal val="visible"/>
                                      </p:to>
                                    </p:set>
                                    <p:animEffect transition="in" filter="box(in)">
                                      <p:cBhvr>
                                        <p:cTn id="7" dur="500"/>
                                        <p:tgtEl>
                                          <p:spTgt spid="636931"/>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heckerboard(across)">
                                      <p:cBhvr>
                                        <p:cTn id="11" dur="500"/>
                                        <p:tgtEl>
                                          <p:spTgt spid="11"/>
                                        </p:tgtEl>
                                      </p:cBhvr>
                                    </p:animEffect>
                                  </p:childTnLst>
                                </p:cTn>
                              </p:par>
                            </p:childTnLst>
                          </p:cTn>
                        </p:par>
                        <p:par>
                          <p:cTn id="12" fill="hold">
                            <p:stCondLst>
                              <p:cond delay="1000"/>
                            </p:stCondLst>
                            <p:childTnLst>
                              <p:par>
                                <p:cTn id="13" presetID="5" presetClass="entr" presetSubtype="10" fill="hold" grpId="0" nodeType="afterEffect">
                                  <p:stCondLst>
                                    <p:cond delay="2000"/>
                                  </p:stCondLst>
                                  <p:childTnLst>
                                    <p:set>
                                      <p:cBhvr>
                                        <p:cTn id="14" dur="1" fill="hold">
                                          <p:stCondLst>
                                            <p:cond delay="0"/>
                                          </p:stCondLst>
                                        </p:cTn>
                                        <p:tgtEl>
                                          <p:spTgt spid="636937"/>
                                        </p:tgtEl>
                                        <p:attrNameLst>
                                          <p:attrName>style.visibility</p:attrName>
                                        </p:attrNameLst>
                                      </p:cBhvr>
                                      <p:to>
                                        <p:strVal val="visible"/>
                                      </p:to>
                                    </p:set>
                                    <p:animEffect transition="in" filter="checkerboard(across)">
                                      <p:cBhvr>
                                        <p:cTn id="15" dur="500"/>
                                        <p:tgtEl>
                                          <p:spTgt spid="636937"/>
                                        </p:tgtEl>
                                      </p:cBhvr>
                                    </p:animEffect>
                                  </p:childTnLst>
                                </p:cTn>
                              </p:par>
                            </p:childTnLst>
                          </p:cTn>
                        </p:par>
                        <p:par>
                          <p:cTn id="16" fill="hold">
                            <p:stCondLst>
                              <p:cond delay="3500"/>
                            </p:stCondLst>
                            <p:childTnLst>
                              <p:par>
                                <p:cTn id="17" presetID="5" presetClass="entr" presetSubtype="10" fill="hold" grpId="0" nodeType="afterEffect">
                                  <p:stCondLst>
                                    <p:cond delay="2000"/>
                                  </p:stCondLst>
                                  <p:childTnLst>
                                    <p:set>
                                      <p:cBhvr>
                                        <p:cTn id="18" dur="1" fill="hold">
                                          <p:stCondLst>
                                            <p:cond delay="0"/>
                                          </p:stCondLst>
                                        </p:cTn>
                                        <p:tgtEl>
                                          <p:spTgt spid="636934"/>
                                        </p:tgtEl>
                                        <p:attrNameLst>
                                          <p:attrName>style.visibility</p:attrName>
                                        </p:attrNameLst>
                                      </p:cBhvr>
                                      <p:to>
                                        <p:strVal val="visible"/>
                                      </p:to>
                                    </p:set>
                                    <p:animEffect transition="in" filter="checkerboard(across)">
                                      <p:cBhvr>
                                        <p:cTn id="19" dur="500"/>
                                        <p:tgtEl>
                                          <p:spTgt spid="636934"/>
                                        </p:tgtEl>
                                      </p:cBhvr>
                                    </p:animEffect>
                                  </p:childTnLst>
                                </p:cTn>
                              </p:par>
                            </p:childTnLst>
                          </p:cTn>
                        </p:par>
                        <p:par>
                          <p:cTn id="20" fill="hold">
                            <p:stCondLst>
                              <p:cond delay="6000"/>
                            </p:stCondLst>
                            <p:childTnLst>
                              <p:par>
                                <p:cTn id="21" presetID="5" presetClass="entr" presetSubtype="10" fill="hold" grpId="0" nodeType="afterEffect">
                                  <p:stCondLst>
                                    <p:cond delay="2000"/>
                                  </p:stCondLst>
                                  <p:childTnLst>
                                    <p:set>
                                      <p:cBhvr>
                                        <p:cTn id="22" dur="1" fill="hold">
                                          <p:stCondLst>
                                            <p:cond delay="0"/>
                                          </p:stCondLst>
                                        </p:cTn>
                                        <p:tgtEl>
                                          <p:spTgt spid="636935"/>
                                        </p:tgtEl>
                                        <p:attrNameLst>
                                          <p:attrName>style.visibility</p:attrName>
                                        </p:attrNameLst>
                                      </p:cBhvr>
                                      <p:to>
                                        <p:strVal val="visible"/>
                                      </p:to>
                                    </p:set>
                                    <p:animEffect transition="in" filter="checkerboard(across)">
                                      <p:cBhvr>
                                        <p:cTn id="23" dur="500"/>
                                        <p:tgtEl>
                                          <p:spTgt spid="636935"/>
                                        </p:tgtEl>
                                      </p:cBhvr>
                                    </p:animEffect>
                                  </p:childTnLst>
                                </p:cTn>
                              </p:par>
                            </p:childTnLst>
                          </p:cTn>
                        </p:par>
                        <p:par>
                          <p:cTn id="24" fill="hold">
                            <p:stCondLst>
                              <p:cond delay="8500"/>
                            </p:stCondLst>
                            <p:childTnLst>
                              <p:par>
                                <p:cTn id="25" presetID="5" presetClass="entr" presetSubtype="10" fill="hold" grpId="0" nodeType="afterEffect">
                                  <p:stCondLst>
                                    <p:cond delay="2000"/>
                                  </p:stCondLst>
                                  <p:childTnLst>
                                    <p:set>
                                      <p:cBhvr>
                                        <p:cTn id="26" dur="1" fill="hold">
                                          <p:stCondLst>
                                            <p:cond delay="0"/>
                                          </p:stCondLst>
                                        </p:cTn>
                                        <p:tgtEl>
                                          <p:spTgt spid="636933"/>
                                        </p:tgtEl>
                                        <p:attrNameLst>
                                          <p:attrName>style.visibility</p:attrName>
                                        </p:attrNameLst>
                                      </p:cBhvr>
                                      <p:to>
                                        <p:strVal val="visible"/>
                                      </p:to>
                                    </p:set>
                                    <p:animEffect transition="in" filter="checkerboard(across)">
                                      <p:cBhvr>
                                        <p:cTn id="27" dur="500"/>
                                        <p:tgtEl>
                                          <p:spTgt spid="6369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6931" grpId="0" autoUpdateAnimBg="0"/>
      <p:bldP spid="636933" grpId="0" autoUpdateAnimBg="0"/>
      <p:bldP spid="636934" grpId="0" autoUpdateAnimBg="0"/>
      <p:bldP spid="636935" grpId="0" autoUpdateAnimBg="0"/>
      <p:bldP spid="636937" grpId="0" autoUpdateAnimBg="0"/>
      <p:bldP spid="11"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10914" y="609600"/>
            <a:ext cx="5570179" cy="646331"/>
          </a:xfrm>
          <a:prstGeom prst="rect">
            <a:avLst/>
          </a:prstGeom>
          <a:noFill/>
        </p:spPr>
        <p:txBody>
          <a:bodyPr wrap="none" rtlCol="0">
            <a:spAutoFit/>
          </a:bodyPr>
          <a:lstStyle/>
          <a:p>
            <a:pPr algn="ctr">
              <a:buNone/>
            </a:pPr>
            <a:r>
              <a:rPr lang="en-US" sz="3600" b="1" dirty="0">
                <a:latin typeface="Calibri" panose="020F0502020204030204" pitchFamily="34" charset="0"/>
              </a:rPr>
              <a:t>AC 150/5370-10H, 12/21/18</a:t>
            </a:r>
          </a:p>
        </p:txBody>
      </p:sp>
      <p:sp>
        <p:nvSpPr>
          <p:cNvPr id="3" name="TextBox 2"/>
          <p:cNvSpPr txBox="1"/>
          <p:nvPr/>
        </p:nvSpPr>
        <p:spPr>
          <a:xfrm>
            <a:off x="2301766" y="1483668"/>
            <a:ext cx="4206216" cy="523220"/>
          </a:xfrm>
          <a:prstGeom prst="rect">
            <a:avLst/>
          </a:prstGeom>
          <a:noFill/>
        </p:spPr>
        <p:txBody>
          <a:bodyPr wrap="none" rtlCol="0">
            <a:spAutoFit/>
          </a:bodyPr>
          <a:lstStyle/>
          <a:p>
            <a:pPr marL="914400" lvl="1" indent="-457200">
              <a:buFont typeface="Wingdings" panose="05000000000000000000" pitchFamily="2" charset="2"/>
              <a:buChar char="ü"/>
            </a:pPr>
            <a:r>
              <a:rPr lang="en-US" sz="2800" dirty="0">
                <a:latin typeface="Calibri" panose="020F0502020204030204" pitchFamily="34" charset="0"/>
              </a:rPr>
              <a:t>New Construction AC</a:t>
            </a:r>
          </a:p>
        </p:txBody>
      </p:sp>
      <p:sp>
        <p:nvSpPr>
          <p:cNvPr id="4" name="TextBox 3"/>
          <p:cNvSpPr txBox="1"/>
          <p:nvPr/>
        </p:nvSpPr>
        <p:spPr>
          <a:xfrm>
            <a:off x="2301766" y="2234626"/>
            <a:ext cx="7625479" cy="954107"/>
          </a:xfrm>
          <a:prstGeom prst="rect">
            <a:avLst/>
          </a:prstGeom>
          <a:noFill/>
        </p:spPr>
        <p:txBody>
          <a:bodyPr wrap="square" rtlCol="0">
            <a:spAutoFit/>
          </a:bodyPr>
          <a:lstStyle/>
          <a:p>
            <a:pPr marL="914400" lvl="1" indent="-457200">
              <a:buFont typeface="Wingdings" panose="05000000000000000000" pitchFamily="2" charset="2"/>
              <a:buChar char="ü"/>
            </a:pPr>
            <a:r>
              <a:rPr lang="en-US" sz="2800" dirty="0">
                <a:latin typeface="Calibri" panose="020F0502020204030204" pitchFamily="34" charset="0"/>
              </a:rPr>
              <a:t>Specifications for asphalt, concrete, joints, sealants, etc.  </a:t>
            </a:r>
          </a:p>
        </p:txBody>
      </p:sp>
      <p:sp>
        <p:nvSpPr>
          <p:cNvPr id="5" name="TextBox 4"/>
          <p:cNvSpPr txBox="1"/>
          <p:nvPr/>
        </p:nvSpPr>
        <p:spPr>
          <a:xfrm>
            <a:off x="2301766" y="3376139"/>
            <a:ext cx="8024648" cy="954107"/>
          </a:xfrm>
          <a:prstGeom prst="rect">
            <a:avLst/>
          </a:prstGeom>
          <a:noFill/>
        </p:spPr>
        <p:txBody>
          <a:bodyPr wrap="square" rtlCol="0">
            <a:spAutoFit/>
          </a:bodyPr>
          <a:lstStyle/>
          <a:p>
            <a:pPr marL="914400" lvl="1" indent="-457200">
              <a:buFont typeface="Wingdings" panose="05000000000000000000" pitchFamily="2" charset="2"/>
              <a:buChar char="ü"/>
            </a:pPr>
            <a:r>
              <a:rPr lang="en-US" sz="2800" dirty="0">
                <a:latin typeface="Calibri" panose="020F0502020204030204" pitchFamily="34" charset="0"/>
              </a:rPr>
              <a:t>Item P-620 – Runway and Taxiway Markings – Guidance for HOW to apply markings</a:t>
            </a:r>
          </a:p>
        </p:txBody>
      </p:sp>
      <p:sp>
        <p:nvSpPr>
          <p:cNvPr id="6" name="Slide Number Placeholder 5"/>
          <p:cNvSpPr>
            <a:spLocks noGrp="1"/>
          </p:cNvSpPr>
          <p:nvPr>
            <p:ph type="sldNum" sz="quarter" idx="12"/>
          </p:nvPr>
        </p:nvSpPr>
        <p:spPr/>
        <p:txBody>
          <a:bodyPr/>
          <a:lstStyle/>
          <a:p>
            <a:fld id="{71A95952-6C36-4A94-B639-BE4498523211}" type="slidenum">
              <a:rPr lang="en-US" smtClean="0"/>
              <a:t>43</a:t>
            </a:fld>
            <a:endParaRPr lang="en-US"/>
          </a:p>
        </p:txBody>
      </p:sp>
    </p:spTree>
    <p:extLst>
      <p:ext uri="{BB962C8B-B14F-4D97-AF65-F5344CB8AC3E}">
        <p14:creationId xmlns:p14="http://schemas.microsoft.com/office/powerpoint/2010/main" val="338234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44</a:t>
            </a:fld>
            <a:endParaRPr lang="en-US" dirty="0"/>
          </a:p>
        </p:txBody>
      </p:sp>
      <p:sp>
        <p:nvSpPr>
          <p:cNvPr id="3" name="Title 1"/>
          <p:cNvSpPr txBox="1">
            <a:spLocks/>
          </p:cNvSpPr>
          <p:nvPr/>
        </p:nvSpPr>
        <p:spPr>
          <a:xfrm>
            <a:off x="1981200" y="304800"/>
            <a:ext cx="8229600" cy="1143000"/>
          </a:xfrm>
          <a:prstGeom prst="rect">
            <a:avLst/>
          </a:prstGeom>
        </p:spPr>
        <p:txBody>
          <a:bodyPr/>
          <a:lstStyle>
            <a:lvl1pPr algn="l" defTabSz="914400" rtl="0" eaLnBrk="1" latinLnBrk="0" hangingPunct="1">
              <a:lnSpc>
                <a:spcPct val="90000"/>
              </a:lnSpc>
              <a:spcBef>
                <a:spcPct val="0"/>
              </a:spcBef>
              <a:buNone/>
              <a:defRPr sz="3600" b="1" kern="1200" spc="-60" baseline="0">
                <a:solidFill>
                  <a:srgbClr val="18619C"/>
                </a:solidFill>
                <a:latin typeface="+mj-lt"/>
                <a:ea typeface="+mj-ea"/>
                <a:cs typeface="+mj-cs"/>
              </a:defRPr>
            </a:lvl1pPr>
          </a:lstStyle>
          <a:p>
            <a:pPr algn="ctr"/>
            <a:r>
              <a:rPr lang="en-US" dirty="0">
                <a:solidFill>
                  <a:schemeClr val="tx1"/>
                </a:solidFill>
                <a:latin typeface="Calibri" pitchFamily="34" charset="0"/>
              </a:rPr>
              <a:t>AC 150/5370-10H, Item P-620</a:t>
            </a:r>
          </a:p>
          <a:p>
            <a:pPr algn="ctr"/>
            <a:r>
              <a:rPr lang="en-US" dirty="0">
                <a:solidFill>
                  <a:schemeClr val="tx1"/>
                </a:solidFill>
                <a:latin typeface="Calibri" pitchFamily="34" charset="0"/>
              </a:rPr>
              <a:t>Runway and Taxiway Markings</a:t>
            </a:r>
          </a:p>
        </p:txBody>
      </p:sp>
      <p:sp>
        <p:nvSpPr>
          <p:cNvPr id="4" name="Content Placeholder 2"/>
          <p:cNvSpPr txBox="1">
            <a:spLocks/>
          </p:cNvSpPr>
          <p:nvPr/>
        </p:nvSpPr>
        <p:spPr>
          <a:xfrm>
            <a:off x="3488220" y="1830387"/>
            <a:ext cx="5215559" cy="4525963"/>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a:buClr>
                <a:schemeClr val="tx1"/>
              </a:buClr>
              <a:buFont typeface="Wingdings" panose="05000000000000000000" pitchFamily="2" charset="2"/>
              <a:buChar char="Ø"/>
            </a:pPr>
            <a:r>
              <a:rPr lang="en-US" sz="2800" dirty="0" smtClean="0">
                <a:solidFill>
                  <a:schemeClr val="tx1"/>
                </a:solidFill>
                <a:latin typeface="Calibri" pitchFamily="34" charset="0"/>
              </a:rPr>
              <a:t>  Materials </a:t>
            </a:r>
            <a:r>
              <a:rPr lang="en-US" sz="2800" dirty="0">
                <a:solidFill>
                  <a:schemeClr val="tx1"/>
                </a:solidFill>
                <a:latin typeface="Calibri" pitchFamily="34" charset="0"/>
              </a:rPr>
              <a:t>to use</a:t>
            </a:r>
          </a:p>
          <a:p>
            <a:pPr>
              <a:buClr>
                <a:schemeClr val="tx1"/>
              </a:buClr>
              <a:buFont typeface="Wingdings" panose="05000000000000000000" pitchFamily="2" charset="2"/>
              <a:buChar char="Ø"/>
            </a:pPr>
            <a:r>
              <a:rPr lang="en-US" sz="2800" dirty="0" smtClean="0">
                <a:solidFill>
                  <a:schemeClr val="tx1"/>
                </a:solidFill>
                <a:latin typeface="Calibri" pitchFamily="34" charset="0"/>
              </a:rPr>
              <a:t>  Equipment</a:t>
            </a:r>
            <a:endParaRPr lang="en-US" sz="2800" dirty="0">
              <a:solidFill>
                <a:schemeClr val="tx1"/>
              </a:solidFill>
              <a:latin typeface="Calibri" pitchFamily="34" charset="0"/>
            </a:endParaRPr>
          </a:p>
          <a:p>
            <a:pPr>
              <a:buClr>
                <a:schemeClr val="tx1"/>
              </a:buClr>
              <a:buFont typeface="Wingdings" panose="05000000000000000000" pitchFamily="2" charset="2"/>
              <a:buChar char="Ø"/>
            </a:pPr>
            <a:r>
              <a:rPr lang="en-US" sz="2800" dirty="0" smtClean="0">
                <a:solidFill>
                  <a:schemeClr val="tx1"/>
                </a:solidFill>
                <a:latin typeface="Calibri" pitchFamily="34" charset="0"/>
              </a:rPr>
              <a:t>  Material </a:t>
            </a:r>
            <a:r>
              <a:rPr lang="en-US" sz="2800" dirty="0">
                <a:solidFill>
                  <a:schemeClr val="tx1"/>
                </a:solidFill>
                <a:latin typeface="Calibri" pitchFamily="34" charset="0"/>
              </a:rPr>
              <a:t>usage</a:t>
            </a:r>
          </a:p>
          <a:p>
            <a:pPr>
              <a:buClr>
                <a:schemeClr val="tx1"/>
              </a:buClr>
              <a:buFont typeface="Wingdings" panose="05000000000000000000" pitchFamily="2" charset="2"/>
              <a:buChar char="Ø"/>
            </a:pPr>
            <a:r>
              <a:rPr lang="en-US" sz="2800" dirty="0" smtClean="0">
                <a:solidFill>
                  <a:schemeClr val="tx1"/>
                </a:solidFill>
              </a:rPr>
              <a:t>  Application </a:t>
            </a:r>
            <a:r>
              <a:rPr lang="en-US" sz="2800" dirty="0">
                <a:solidFill>
                  <a:schemeClr val="tx1"/>
                </a:solidFill>
              </a:rPr>
              <a:t>requirements</a:t>
            </a:r>
          </a:p>
          <a:p>
            <a:pPr>
              <a:buClr>
                <a:schemeClr val="tx1"/>
              </a:buClr>
              <a:buFont typeface="Wingdings" panose="05000000000000000000" pitchFamily="2" charset="2"/>
              <a:buChar char="Ø"/>
            </a:pPr>
            <a:r>
              <a:rPr lang="en-US" sz="2800" dirty="0" smtClean="0">
                <a:solidFill>
                  <a:schemeClr val="tx1"/>
                </a:solidFill>
                <a:latin typeface="Calibri" pitchFamily="34" charset="0"/>
              </a:rPr>
              <a:t>  Quality </a:t>
            </a:r>
            <a:r>
              <a:rPr lang="en-US" sz="2800" dirty="0">
                <a:solidFill>
                  <a:schemeClr val="tx1"/>
                </a:solidFill>
                <a:latin typeface="Calibri" pitchFamily="34" charset="0"/>
              </a:rPr>
              <a:t>control measures</a:t>
            </a:r>
          </a:p>
          <a:p>
            <a:pPr>
              <a:buClr>
                <a:schemeClr val="tx1"/>
              </a:buClr>
              <a:buFont typeface="Wingdings" panose="05000000000000000000" pitchFamily="2" charset="2"/>
              <a:buChar char="Ø"/>
            </a:pPr>
            <a:r>
              <a:rPr lang="en-US" sz="2800" dirty="0" smtClean="0">
                <a:solidFill>
                  <a:schemeClr val="tx1"/>
                </a:solidFill>
              </a:rPr>
              <a:t>  Retro-reflectivity </a:t>
            </a:r>
            <a:r>
              <a:rPr lang="en-US" sz="2800" dirty="0">
                <a:solidFill>
                  <a:schemeClr val="tx1"/>
                </a:solidFill>
              </a:rPr>
              <a:t>requirements</a:t>
            </a:r>
          </a:p>
        </p:txBody>
      </p:sp>
      <p:sp>
        <p:nvSpPr>
          <p:cNvPr id="5" name="TextBox 4"/>
          <p:cNvSpPr txBox="1"/>
          <p:nvPr/>
        </p:nvSpPr>
        <p:spPr>
          <a:xfrm>
            <a:off x="1516627" y="5250426"/>
            <a:ext cx="9158747" cy="830997"/>
          </a:xfrm>
          <a:prstGeom prst="rect">
            <a:avLst/>
          </a:prstGeom>
          <a:noFill/>
        </p:spPr>
        <p:txBody>
          <a:bodyPr wrap="square" rtlCol="0">
            <a:spAutoFit/>
          </a:bodyPr>
          <a:lstStyle/>
          <a:p>
            <a:r>
              <a:rPr lang="en-US" sz="2400" dirty="0">
                <a:latin typeface=" calibri (body)"/>
              </a:rPr>
              <a:t>The underlying theme with the New Construction AC (5370-10H) is quality, and the markings portion in the P-620 was no exception.</a:t>
            </a:r>
          </a:p>
        </p:txBody>
      </p:sp>
    </p:spTree>
    <p:extLst>
      <p:ext uri="{BB962C8B-B14F-4D97-AF65-F5344CB8AC3E}">
        <p14:creationId xmlns:p14="http://schemas.microsoft.com/office/powerpoint/2010/main" val="96650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38400" y="1371601"/>
            <a:ext cx="7315200" cy="2246769"/>
          </a:xfrm>
          <a:prstGeom prst="rect">
            <a:avLst/>
          </a:prstGeom>
          <a:noFill/>
        </p:spPr>
        <p:txBody>
          <a:bodyPr wrap="square" rtlCol="0">
            <a:spAutoFit/>
          </a:bodyPr>
          <a:lstStyle/>
          <a:p>
            <a:pPr>
              <a:buNone/>
            </a:pPr>
            <a:r>
              <a:rPr lang="en-US" sz="2800" dirty="0">
                <a:latin typeface="Calibri" pitchFamily="34" charset="0"/>
              </a:rPr>
              <a:t>620-2.1 Materials acceptance. </a:t>
            </a:r>
          </a:p>
          <a:p>
            <a:pPr>
              <a:buNone/>
            </a:pPr>
            <a:endParaRPr lang="en-US" sz="2800" dirty="0">
              <a:latin typeface="Calibri" pitchFamily="34" charset="0"/>
            </a:endParaRPr>
          </a:p>
          <a:p>
            <a:pPr>
              <a:buNone/>
            </a:pPr>
            <a:r>
              <a:rPr lang="en-US" sz="2800" dirty="0">
                <a:solidFill>
                  <a:srgbClr val="0070C0"/>
                </a:solidFill>
                <a:latin typeface="Calibri" panose="020F0502020204030204" pitchFamily="34" charset="0"/>
              </a:rPr>
              <a:t>. . . All material shall arrive in sealed containers that are easily quantifiable for inspection by the RPR.</a:t>
            </a:r>
          </a:p>
        </p:txBody>
      </p:sp>
      <p:sp>
        <p:nvSpPr>
          <p:cNvPr id="5" name="Title 1"/>
          <p:cNvSpPr txBox="1">
            <a:spLocks/>
          </p:cNvSpPr>
          <p:nvPr/>
        </p:nvSpPr>
        <p:spPr>
          <a:xfrm>
            <a:off x="1981200" y="274638"/>
            <a:ext cx="8229600" cy="1401762"/>
          </a:xfrm>
          <a:prstGeom prst="rect">
            <a:avLst/>
          </a:prstGeom>
        </p:spPr>
        <p:txBody>
          <a:bodyPr/>
          <a:lstStyle/>
          <a:p>
            <a:pPr algn="ctr" eaLnBrk="0" fontAlgn="base" hangingPunct="0">
              <a:spcBef>
                <a:spcPct val="0"/>
              </a:spcBef>
              <a:spcAft>
                <a:spcPct val="0"/>
              </a:spcAft>
              <a:defRPr/>
            </a:pPr>
            <a:r>
              <a:rPr lang="en-US" sz="2800" b="1" kern="0" dirty="0">
                <a:solidFill>
                  <a:schemeClr val="tx2"/>
                </a:solidFill>
                <a:latin typeface="Calibri" pitchFamily="34" charset="0"/>
                <a:ea typeface="+mj-ea"/>
                <a:cs typeface="+mj-cs"/>
              </a:rPr>
              <a:t>AC 150/5370-10H - P620 </a:t>
            </a:r>
          </a:p>
          <a:p>
            <a:pPr algn="ctr" eaLnBrk="0" fontAlgn="base" hangingPunct="0">
              <a:spcBef>
                <a:spcPct val="0"/>
              </a:spcBef>
              <a:spcAft>
                <a:spcPct val="0"/>
              </a:spcAft>
              <a:defRPr/>
            </a:pPr>
            <a:r>
              <a:rPr lang="en-US" sz="2800" b="1" kern="0" dirty="0">
                <a:solidFill>
                  <a:schemeClr val="tx2"/>
                </a:solidFill>
                <a:latin typeface="Calibri" pitchFamily="34" charset="0"/>
                <a:ea typeface="+mj-ea"/>
                <a:cs typeface="+mj-cs"/>
              </a:rPr>
              <a:t>Runway and Taxiway Markings</a:t>
            </a:r>
          </a:p>
        </p:txBody>
      </p:sp>
    </p:spTree>
    <p:extLst>
      <p:ext uri="{BB962C8B-B14F-4D97-AF65-F5344CB8AC3E}">
        <p14:creationId xmlns:p14="http://schemas.microsoft.com/office/powerpoint/2010/main" val="92954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784014" y="0"/>
            <a:ext cx="4319196" cy="461665"/>
          </a:xfrm>
          <a:prstGeom prst="rect">
            <a:avLst/>
          </a:prstGeom>
          <a:noFill/>
        </p:spPr>
        <p:txBody>
          <a:bodyPr wrap="none" rtlCol="0">
            <a:spAutoFit/>
          </a:bodyPr>
          <a:lstStyle/>
          <a:p>
            <a:pPr algn="ctr">
              <a:buNone/>
            </a:pPr>
            <a:r>
              <a:rPr lang="en-US" sz="2400" b="1" dirty="0">
                <a:latin typeface="Calibri" panose="020F0502020204030204" pitchFamily="34" charset="0"/>
              </a:rPr>
              <a:t>AC 150/5370-10H, P620, Table 1 </a:t>
            </a:r>
          </a:p>
        </p:txBody>
      </p:sp>
      <p:graphicFrame>
        <p:nvGraphicFramePr>
          <p:cNvPr id="3" name="Table 2"/>
          <p:cNvGraphicFramePr>
            <a:graphicFrameLocks noGrp="1"/>
          </p:cNvGraphicFramePr>
          <p:nvPr>
            <p:extLst/>
          </p:nvPr>
        </p:nvGraphicFramePr>
        <p:xfrm>
          <a:off x="1524001" y="584776"/>
          <a:ext cx="9143999" cy="6273222"/>
        </p:xfrm>
        <a:graphic>
          <a:graphicData uri="http://schemas.openxmlformats.org/drawingml/2006/table">
            <a:tbl>
              <a:tblPr>
                <a:tableStyleId>{5C22544A-7EE6-4342-B048-85BDC9FD1C3A}</a:tableStyleId>
              </a:tblPr>
              <a:tblGrid>
                <a:gridCol w="2164167">
                  <a:extLst>
                    <a:ext uri="{9D8B030D-6E8A-4147-A177-3AD203B41FA5}">
                      <a16:colId xmlns:a16="http://schemas.microsoft.com/office/drawing/2014/main" val="20000"/>
                    </a:ext>
                  </a:extLst>
                </a:gridCol>
                <a:gridCol w="1792119">
                  <a:extLst>
                    <a:ext uri="{9D8B030D-6E8A-4147-A177-3AD203B41FA5}">
                      <a16:colId xmlns:a16="http://schemas.microsoft.com/office/drawing/2014/main" val="20001"/>
                    </a:ext>
                  </a:extLst>
                </a:gridCol>
                <a:gridCol w="2347571">
                  <a:extLst>
                    <a:ext uri="{9D8B030D-6E8A-4147-A177-3AD203B41FA5}">
                      <a16:colId xmlns:a16="http://schemas.microsoft.com/office/drawing/2014/main" val="20002"/>
                    </a:ext>
                  </a:extLst>
                </a:gridCol>
                <a:gridCol w="1509153">
                  <a:extLst>
                    <a:ext uri="{9D8B030D-6E8A-4147-A177-3AD203B41FA5}">
                      <a16:colId xmlns:a16="http://schemas.microsoft.com/office/drawing/2014/main" val="20003"/>
                    </a:ext>
                  </a:extLst>
                </a:gridCol>
                <a:gridCol w="1330989">
                  <a:extLst>
                    <a:ext uri="{9D8B030D-6E8A-4147-A177-3AD203B41FA5}">
                      <a16:colId xmlns:a16="http://schemas.microsoft.com/office/drawing/2014/main" val="20004"/>
                    </a:ext>
                  </a:extLst>
                </a:gridCol>
              </a:tblGrid>
              <a:tr h="250625">
                <a:tc gridSpan="2">
                  <a:txBody>
                    <a:bodyPr/>
                    <a:lstStyle/>
                    <a:p>
                      <a:pPr marL="0" marR="0" algn="ctr">
                        <a:spcBef>
                          <a:spcPts val="300"/>
                        </a:spcBef>
                        <a:spcAft>
                          <a:spcPts val="300"/>
                        </a:spcAft>
                        <a:tabLst>
                          <a:tab pos="457200" algn="l"/>
                          <a:tab pos="914400" algn="l"/>
                          <a:tab pos="1371600" algn="l"/>
                        </a:tabLst>
                      </a:pPr>
                      <a:r>
                        <a:rPr lang="en-US" sz="1100" b="1" dirty="0">
                          <a:effectLst/>
                          <a:latin typeface=" calibri (body)"/>
                        </a:rPr>
                        <a:t>Paint</a:t>
                      </a:r>
                      <a:endParaRPr lang="en-US" sz="1100" b="1" dirty="0">
                        <a:effectLst/>
                        <a:latin typeface=" calibri (body)"/>
                        <a:ea typeface="Times New Roman" panose="02020603050405020304" pitchFamily="18" charset="0"/>
                      </a:endParaRPr>
                    </a:p>
                  </a:txBody>
                  <a:tcPr marL="27305" marR="27305" marT="0" marB="0" anchor="ctr">
                    <a:solidFill>
                      <a:schemeClr val="bg1">
                        <a:lumMod val="85000"/>
                      </a:schemeClr>
                    </a:solidFill>
                  </a:tcPr>
                </a:tc>
                <a:tc hMerge="1">
                  <a:txBody>
                    <a:bodyPr/>
                    <a:lstStyle/>
                    <a:p>
                      <a:endParaRPr lang="en-US"/>
                    </a:p>
                  </a:txBody>
                  <a:tcPr/>
                </a:tc>
                <a:tc gridSpan="3">
                  <a:txBody>
                    <a:bodyPr/>
                    <a:lstStyle/>
                    <a:p>
                      <a:pPr marL="0" marR="0" algn="ctr">
                        <a:spcBef>
                          <a:spcPts val="300"/>
                        </a:spcBef>
                        <a:spcAft>
                          <a:spcPts val="300"/>
                        </a:spcAft>
                        <a:tabLst>
                          <a:tab pos="457200" algn="l"/>
                          <a:tab pos="914400" algn="l"/>
                          <a:tab pos="1371600" algn="l"/>
                        </a:tabLst>
                      </a:pPr>
                      <a:r>
                        <a:rPr lang="en-US" sz="1100" b="1">
                          <a:effectLst/>
                          <a:latin typeface=" calibri (body)"/>
                        </a:rPr>
                        <a:t>Glass Beads</a:t>
                      </a:r>
                      <a:endParaRPr lang="en-US" sz="1100" b="1">
                        <a:effectLst/>
                        <a:latin typeface=" calibri (body)"/>
                        <a:ea typeface="Times New Roman" panose="02020603050405020304" pitchFamily="18" charset="0"/>
                      </a:endParaRPr>
                    </a:p>
                  </a:txBody>
                  <a:tcPr marL="27305" marR="27305" marT="0" marB="0" anchor="ctr">
                    <a:solidFill>
                      <a:schemeClr val="bg1">
                        <a:lumMod val="8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15171">
                <a:tc>
                  <a:txBody>
                    <a:bodyPr/>
                    <a:lstStyle/>
                    <a:p>
                      <a:pPr marL="0" marR="0" algn="ctr">
                        <a:spcBef>
                          <a:spcPts val="300"/>
                        </a:spcBef>
                        <a:spcAft>
                          <a:spcPts val="300"/>
                        </a:spcAft>
                        <a:tabLst>
                          <a:tab pos="457200" algn="l"/>
                          <a:tab pos="914400" algn="l"/>
                          <a:tab pos="1371600" algn="l"/>
                        </a:tabLst>
                      </a:pPr>
                      <a:r>
                        <a:rPr lang="en-US" sz="1400" b="1" dirty="0">
                          <a:effectLst/>
                          <a:latin typeface=" calibri (body)"/>
                        </a:rPr>
                        <a:t>Type</a:t>
                      </a:r>
                      <a:endParaRPr lang="en-US" sz="1400" b="1" dirty="0">
                        <a:effectLst/>
                        <a:latin typeface=" calibri (body)"/>
                        <a:ea typeface="Times New Roman" panose="02020603050405020304" pitchFamily="18" charset="0"/>
                      </a:endParaRPr>
                    </a:p>
                  </a:txBody>
                  <a:tcPr marL="27305" marR="27305" marT="0" marB="0" anchor="ctr">
                    <a:solidFill>
                      <a:schemeClr val="bg1">
                        <a:lumMod val="85000"/>
                      </a:schemeClr>
                    </a:solidFill>
                  </a:tcPr>
                </a:tc>
                <a:tc>
                  <a:txBody>
                    <a:bodyPr/>
                    <a:lstStyle/>
                    <a:p>
                      <a:pPr marL="0" marR="0" algn="ctr">
                        <a:spcBef>
                          <a:spcPts val="300"/>
                        </a:spcBef>
                        <a:spcAft>
                          <a:spcPts val="300"/>
                        </a:spcAft>
                        <a:tabLst>
                          <a:tab pos="457200" algn="l"/>
                          <a:tab pos="914400" algn="l"/>
                          <a:tab pos="1371600" algn="l"/>
                        </a:tabLst>
                      </a:pPr>
                      <a:r>
                        <a:rPr lang="en-US" sz="1400" b="1">
                          <a:effectLst/>
                          <a:latin typeface=" calibri (body)"/>
                        </a:rPr>
                        <a:t>Application Rate</a:t>
                      </a:r>
                    </a:p>
                    <a:p>
                      <a:pPr marL="0" marR="0" algn="ctr">
                        <a:spcBef>
                          <a:spcPts val="300"/>
                        </a:spcBef>
                        <a:spcAft>
                          <a:spcPts val="300"/>
                        </a:spcAft>
                        <a:tabLst>
                          <a:tab pos="457200" algn="l"/>
                          <a:tab pos="914400" algn="l"/>
                          <a:tab pos="1371600" algn="l"/>
                        </a:tabLst>
                      </a:pPr>
                      <a:r>
                        <a:rPr lang="en-US" sz="1400" b="1">
                          <a:effectLst/>
                          <a:latin typeface=" calibri (body)"/>
                        </a:rPr>
                        <a:t>Maximum </a:t>
                      </a:r>
                      <a:endParaRPr lang="en-US" sz="1400" b="1">
                        <a:effectLst/>
                        <a:latin typeface=" calibri (body)"/>
                        <a:ea typeface="Times New Roman" panose="02020603050405020304" pitchFamily="18" charset="0"/>
                      </a:endParaRPr>
                    </a:p>
                  </a:txBody>
                  <a:tcPr marL="27305" marR="27305" marT="0" marB="0" anchor="ctr">
                    <a:solidFill>
                      <a:schemeClr val="bg1">
                        <a:lumMod val="85000"/>
                      </a:schemeClr>
                    </a:solidFill>
                  </a:tcPr>
                </a:tc>
                <a:tc>
                  <a:txBody>
                    <a:bodyPr/>
                    <a:lstStyle/>
                    <a:p>
                      <a:pPr marL="0" marR="0" algn="ctr">
                        <a:spcBef>
                          <a:spcPts val="300"/>
                        </a:spcBef>
                        <a:spcAft>
                          <a:spcPts val="300"/>
                        </a:spcAft>
                        <a:tabLst>
                          <a:tab pos="457200" algn="l"/>
                          <a:tab pos="914400" algn="l"/>
                          <a:tab pos="1371600" algn="l"/>
                        </a:tabLst>
                      </a:pPr>
                      <a:r>
                        <a:rPr lang="en-US" sz="1400" b="1">
                          <a:effectLst/>
                          <a:latin typeface=" calibri (body)"/>
                        </a:rPr>
                        <a:t>Type I, Gradation A</a:t>
                      </a:r>
                      <a:r>
                        <a:rPr lang="en-US" sz="1400" b="1" baseline="30000">
                          <a:effectLst/>
                          <a:latin typeface=" calibri (body)"/>
                        </a:rPr>
                        <a:t>1</a:t>
                      </a:r>
                      <a:endParaRPr lang="en-US" sz="1400" b="1">
                        <a:effectLst/>
                        <a:latin typeface=" calibri (body)"/>
                      </a:endParaRPr>
                    </a:p>
                    <a:p>
                      <a:pPr marL="0" marR="0" algn="ctr">
                        <a:spcBef>
                          <a:spcPts val="300"/>
                        </a:spcBef>
                        <a:spcAft>
                          <a:spcPts val="300"/>
                        </a:spcAft>
                        <a:tabLst>
                          <a:tab pos="457200" algn="l"/>
                          <a:tab pos="914400" algn="l"/>
                          <a:tab pos="1371600" algn="l"/>
                        </a:tabLst>
                      </a:pPr>
                      <a:r>
                        <a:rPr lang="en-US" sz="1400" b="1">
                          <a:effectLst/>
                          <a:latin typeface=" calibri (body)"/>
                        </a:rPr>
                        <a:t>Minimum</a:t>
                      </a:r>
                      <a:endParaRPr lang="en-US" sz="1400" b="1">
                        <a:effectLst/>
                        <a:latin typeface=" calibri (body)"/>
                        <a:ea typeface="Times New Roman" panose="02020603050405020304" pitchFamily="18" charset="0"/>
                      </a:endParaRPr>
                    </a:p>
                  </a:txBody>
                  <a:tcPr marL="27305" marR="27305" marT="0" marB="0" anchor="ctr">
                    <a:solidFill>
                      <a:schemeClr val="bg1">
                        <a:lumMod val="85000"/>
                      </a:schemeClr>
                    </a:solidFill>
                  </a:tcPr>
                </a:tc>
                <a:tc>
                  <a:txBody>
                    <a:bodyPr/>
                    <a:lstStyle/>
                    <a:p>
                      <a:pPr marL="0" marR="0" algn="ctr">
                        <a:spcBef>
                          <a:spcPts val="300"/>
                        </a:spcBef>
                        <a:spcAft>
                          <a:spcPts val="300"/>
                        </a:spcAft>
                        <a:tabLst>
                          <a:tab pos="457200" algn="l"/>
                          <a:tab pos="914400" algn="l"/>
                          <a:tab pos="1371600" algn="l"/>
                        </a:tabLst>
                      </a:pPr>
                      <a:r>
                        <a:rPr lang="en-US" sz="1400" b="1">
                          <a:effectLst/>
                          <a:latin typeface=" calibri (body)"/>
                        </a:rPr>
                        <a:t>Type III</a:t>
                      </a:r>
                    </a:p>
                    <a:p>
                      <a:pPr marL="0" marR="0" algn="ctr">
                        <a:spcBef>
                          <a:spcPts val="300"/>
                        </a:spcBef>
                        <a:spcAft>
                          <a:spcPts val="300"/>
                        </a:spcAft>
                        <a:tabLst>
                          <a:tab pos="457200" algn="l"/>
                          <a:tab pos="914400" algn="l"/>
                          <a:tab pos="1371600" algn="l"/>
                        </a:tabLst>
                      </a:pPr>
                      <a:r>
                        <a:rPr lang="en-US" sz="1400" b="1">
                          <a:effectLst/>
                          <a:latin typeface=" calibri (body)"/>
                        </a:rPr>
                        <a:t>Minimum</a:t>
                      </a:r>
                      <a:endParaRPr lang="en-US" sz="1400" b="1">
                        <a:effectLst/>
                        <a:latin typeface=" calibri (body)"/>
                        <a:ea typeface="Times New Roman" panose="02020603050405020304" pitchFamily="18" charset="0"/>
                      </a:endParaRPr>
                    </a:p>
                  </a:txBody>
                  <a:tcPr marL="27305" marR="27305" marT="0" marB="0" anchor="ctr">
                    <a:solidFill>
                      <a:schemeClr val="bg1">
                        <a:lumMod val="85000"/>
                      </a:schemeClr>
                    </a:solidFill>
                  </a:tcPr>
                </a:tc>
                <a:tc>
                  <a:txBody>
                    <a:bodyPr/>
                    <a:lstStyle/>
                    <a:p>
                      <a:pPr marL="0" marR="0" algn="ctr">
                        <a:spcBef>
                          <a:spcPts val="300"/>
                        </a:spcBef>
                        <a:spcAft>
                          <a:spcPts val="300"/>
                        </a:spcAft>
                        <a:tabLst>
                          <a:tab pos="457200" algn="l"/>
                          <a:tab pos="914400" algn="l"/>
                          <a:tab pos="1371600" algn="l"/>
                        </a:tabLst>
                      </a:pPr>
                      <a:r>
                        <a:rPr lang="en-US" sz="1400" b="1">
                          <a:effectLst/>
                          <a:latin typeface=" calibri (body)"/>
                        </a:rPr>
                        <a:t>Type IV</a:t>
                      </a:r>
                      <a:r>
                        <a:rPr lang="en-US" sz="1400" b="1" baseline="30000">
                          <a:effectLst/>
                          <a:latin typeface=" calibri (body)"/>
                        </a:rPr>
                        <a:t>1</a:t>
                      </a:r>
                      <a:endParaRPr lang="en-US" sz="1400" b="1">
                        <a:effectLst/>
                        <a:latin typeface=" calibri (body)"/>
                      </a:endParaRPr>
                    </a:p>
                    <a:p>
                      <a:pPr marL="0" marR="0" algn="ctr">
                        <a:spcBef>
                          <a:spcPts val="300"/>
                        </a:spcBef>
                        <a:spcAft>
                          <a:spcPts val="300"/>
                        </a:spcAft>
                        <a:tabLst>
                          <a:tab pos="457200" algn="l"/>
                          <a:tab pos="914400" algn="l"/>
                          <a:tab pos="1371600" algn="l"/>
                        </a:tabLst>
                      </a:pPr>
                      <a:r>
                        <a:rPr lang="en-US" sz="1400" b="1">
                          <a:effectLst/>
                          <a:latin typeface=" calibri (body)"/>
                        </a:rPr>
                        <a:t>Minimum</a:t>
                      </a:r>
                      <a:endParaRPr lang="en-US" sz="1400" b="1">
                        <a:effectLst/>
                        <a:latin typeface=" calibri (body)"/>
                        <a:ea typeface="Times New Roman" panose="02020603050405020304" pitchFamily="18" charset="0"/>
                      </a:endParaRPr>
                    </a:p>
                  </a:txBody>
                  <a:tcPr marL="27305" marR="27305" marT="0" marB="0" anchor="ctr">
                    <a:solidFill>
                      <a:schemeClr val="bg1">
                        <a:lumMod val="85000"/>
                      </a:schemeClr>
                    </a:solidFill>
                  </a:tcPr>
                </a:tc>
                <a:extLst>
                  <a:ext uri="{0D108BD9-81ED-4DB2-BD59-A6C34878D82A}">
                    <a16:rowId xmlns:a16="http://schemas.microsoft.com/office/drawing/2014/main" val="10001"/>
                  </a:ext>
                </a:extLst>
              </a:tr>
              <a:tr h="615171">
                <a:tc>
                  <a:txBody>
                    <a:bodyPr/>
                    <a:lstStyle/>
                    <a:p>
                      <a:pPr marL="0" marR="0" algn="ctr">
                        <a:spcBef>
                          <a:spcPts val="300"/>
                        </a:spcBef>
                        <a:spcAft>
                          <a:spcPts val="300"/>
                        </a:spcAft>
                        <a:tabLst>
                          <a:tab pos="457200" algn="l"/>
                          <a:tab pos="914400" algn="l"/>
                          <a:tab pos="1371600" algn="l"/>
                        </a:tabLst>
                      </a:pPr>
                      <a:r>
                        <a:rPr lang="en-US" sz="1400" b="1" dirty="0">
                          <a:effectLst/>
                          <a:latin typeface=" calibri (body)"/>
                        </a:rPr>
                        <a:t>Waterborne</a:t>
                      </a:r>
                    </a:p>
                    <a:p>
                      <a:pPr marL="0" marR="0" algn="ctr">
                        <a:spcBef>
                          <a:spcPts val="300"/>
                        </a:spcBef>
                        <a:spcAft>
                          <a:spcPts val="300"/>
                        </a:spcAft>
                        <a:tabLst>
                          <a:tab pos="457200" algn="l"/>
                          <a:tab pos="914400" algn="l"/>
                          <a:tab pos="1371600" algn="l"/>
                        </a:tabLst>
                      </a:pPr>
                      <a:r>
                        <a:rPr lang="en-US" sz="1400" b="1" dirty="0">
                          <a:effectLst/>
                          <a:latin typeface=" calibri (body)"/>
                        </a:rPr>
                        <a:t>Type I or II </a:t>
                      </a:r>
                      <a:r>
                        <a:rPr lang="en-US" sz="1400" b="1" dirty="0">
                          <a:solidFill>
                            <a:srgbClr val="0070C0"/>
                          </a:solidFill>
                          <a:effectLst/>
                          <a:latin typeface=" calibri (body)"/>
                        </a:rPr>
                        <a:t>[III]</a:t>
                      </a:r>
                      <a:endParaRPr lang="en-US" sz="1400" b="1" dirty="0">
                        <a:solidFill>
                          <a:srgbClr val="0070C0"/>
                        </a:solidFill>
                        <a:effectLst/>
                        <a:latin typeface=" calibri (body)"/>
                        <a:ea typeface="Times New Roman" panose="02020603050405020304" pitchFamily="18" charset="0"/>
                      </a:endParaRPr>
                    </a:p>
                  </a:txBody>
                  <a:tcPr marL="27305" marR="27305" marT="0" marB="0" anchor="ctr">
                    <a:solidFill>
                      <a:schemeClr val="bg1">
                        <a:lumMod val="85000"/>
                      </a:schemeClr>
                    </a:solidFill>
                  </a:tcPr>
                </a:tc>
                <a:tc>
                  <a:txBody>
                    <a:bodyPr/>
                    <a:lstStyle/>
                    <a:p>
                      <a:pPr marL="0" marR="0" algn="ctr">
                        <a:spcBef>
                          <a:spcPts val="200"/>
                        </a:spcBef>
                        <a:spcAft>
                          <a:spcPts val="200"/>
                        </a:spcAft>
                        <a:tabLst>
                          <a:tab pos="457200" algn="l"/>
                          <a:tab pos="914400" algn="l"/>
                          <a:tab pos="1371600" algn="l"/>
                        </a:tabLst>
                      </a:pPr>
                      <a:r>
                        <a:rPr lang="en-US" sz="1400" b="1">
                          <a:effectLst/>
                          <a:latin typeface=" calibri (body)"/>
                        </a:rPr>
                        <a:t>115 ft</a:t>
                      </a:r>
                      <a:r>
                        <a:rPr lang="en-US" sz="1400" b="1" baseline="30000">
                          <a:effectLst/>
                          <a:latin typeface=" calibri (body)"/>
                        </a:rPr>
                        <a:t>2</a:t>
                      </a:r>
                      <a:r>
                        <a:rPr lang="en-US" sz="1400" b="1">
                          <a:effectLst/>
                          <a:latin typeface=" calibri (body)"/>
                        </a:rPr>
                        <a:t>/gal </a:t>
                      </a:r>
                      <a:br>
                        <a:rPr lang="en-US" sz="1400" b="1">
                          <a:effectLst/>
                          <a:latin typeface=" calibri (body)"/>
                        </a:rPr>
                      </a:br>
                      <a:r>
                        <a:rPr lang="en-US" sz="1400" b="1">
                          <a:effectLst/>
                          <a:latin typeface=" calibri (body)"/>
                        </a:rPr>
                        <a:t>(2.8 m</a:t>
                      </a:r>
                      <a:r>
                        <a:rPr lang="en-US" sz="1400" b="1" baseline="30000">
                          <a:effectLst/>
                          <a:latin typeface=" calibri (body)"/>
                        </a:rPr>
                        <a:t>2</a:t>
                      </a:r>
                      <a:r>
                        <a:rPr lang="en-US" sz="1400" b="1">
                          <a:effectLst/>
                          <a:latin typeface=" calibri (body)"/>
                        </a:rPr>
                        <a:t>/l)</a:t>
                      </a:r>
                      <a:endParaRPr lang="en-US" sz="1400" b="1">
                        <a:effectLst/>
                        <a:latin typeface=" calibri (body)"/>
                        <a:ea typeface="Times New Roman" panose="02020603050405020304" pitchFamily="18" charset="0"/>
                      </a:endParaRPr>
                    </a:p>
                  </a:txBody>
                  <a:tcPr marL="27305" marR="27305" marT="0" marB="0" anchor="ctr">
                    <a:solidFill>
                      <a:schemeClr val="bg1">
                        <a:lumMod val="85000"/>
                      </a:schemeClr>
                    </a:solidFill>
                  </a:tcPr>
                </a:tc>
                <a:tc>
                  <a:txBody>
                    <a:bodyPr/>
                    <a:lstStyle/>
                    <a:p>
                      <a:pPr marL="0" marR="0" algn="ctr">
                        <a:spcBef>
                          <a:spcPts val="200"/>
                        </a:spcBef>
                        <a:spcAft>
                          <a:spcPts val="200"/>
                        </a:spcAft>
                        <a:tabLst>
                          <a:tab pos="457200" algn="l"/>
                          <a:tab pos="914400" algn="l"/>
                          <a:tab pos="1371600" algn="l"/>
                        </a:tabLst>
                      </a:pPr>
                      <a:r>
                        <a:rPr lang="en-US" sz="1400" b="1">
                          <a:effectLst/>
                          <a:latin typeface=" calibri (body)"/>
                        </a:rPr>
                        <a:t>7 lb/gal </a:t>
                      </a:r>
                      <a:br>
                        <a:rPr lang="en-US" sz="1400" b="1">
                          <a:effectLst/>
                          <a:latin typeface=" calibri (body)"/>
                        </a:rPr>
                      </a:br>
                      <a:r>
                        <a:rPr lang="en-US" sz="1400" b="1">
                          <a:effectLst/>
                          <a:latin typeface=" calibri (body)"/>
                        </a:rPr>
                        <a:t>(0.85 kg/l)</a:t>
                      </a:r>
                      <a:endParaRPr lang="en-US" sz="1400" b="1">
                        <a:effectLst/>
                        <a:latin typeface=" calibri (body)"/>
                        <a:ea typeface="Times New Roman" panose="02020603050405020304" pitchFamily="18" charset="0"/>
                      </a:endParaRPr>
                    </a:p>
                  </a:txBody>
                  <a:tcPr marL="27305" marR="27305" marT="0" marB="0" anchor="ctr">
                    <a:solidFill>
                      <a:schemeClr val="bg1">
                        <a:lumMod val="85000"/>
                      </a:schemeClr>
                    </a:solidFill>
                  </a:tcPr>
                </a:tc>
                <a:tc>
                  <a:txBody>
                    <a:bodyPr/>
                    <a:lstStyle/>
                    <a:p>
                      <a:pPr marL="0" marR="0" algn="ctr">
                        <a:spcBef>
                          <a:spcPts val="200"/>
                        </a:spcBef>
                        <a:spcAft>
                          <a:spcPts val="200"/>
                        </a:spcAft>
                        <a:tabLst>
                          <a:tab pos="457200" algn="l"/>
                          <a:tab pos="914400" algn="l"/>
                          <a:tab pos="1371600" algn="l"/>
                        </a:tabLst>
                      </a:pPr>
                      <a:r>
                        <a:rPr lang="en-US" sz="1400" b="1">
                          <a:effectLst/>
                          <a:latin typeface=" calibri (body)"/>
                        </a:rPr>
                        <a:t>10 lb/gal </a:t>
                      </a:r>
                    </a:p>
                    <a:p>
                      <a:pPr marL="0" marR="0" algn="ctr">
                        <a:spcBef>
                          <a:spcPts val="200"/>
                        </a:spcBef>
                        <a:spcAft>
                          <a:spcPts val="200"/>
                        </a:spcAft>
                        <a:tabLst>
                          <a:tab pos="457200" algn="l"/>
                          <a:tab pos="914400" algn="l"/>
                          <a:tab pos="1371600" algn="l"/>
                        </a:tabLst>
                      </a:pPr>
                      <a:r>
                        <a:rPr lang="en-US" sz="1400" b="1">
                          <a:effectLst/>
                          <a:latin typeface=" calibri (body)"/>
                        </a:rPr>
                        <a:t>(1.2 kg/l)</a:t>
                      </a:r>
                      <a:endParaRPr lang="en-US" sz="1400" b="1">
                        <a:effectLst/>
                        <a:latin typeface=" calibri (body)"/>
                        <a:ea typeface="Times New Roman" panose="02020603050405020304" pitchFamily="18" charset="0"/>
                      </a:endParaRPr>
                    </a:p>
                  </a:txBody>
                  <a:tcPr marL="27305" marR="27305" marT="0" marB="0" anchor="ctr">
                    <a:solidFill>
                      <a:schemeClr val="bg1">
                        <a:lumMod val="85000"/>
                      </a:schemeClr>
                    </a:solidFill>
                  </a:tcPr>
                </a:tc>
                <a:tc>
                  <a:txBody>
                    <a:bodyPr/>
                    <a:lstStyle/>
                    <a:p>
                      <a:pPr marL="0" marR="0" algn="ctr">
                        <a:spcBef>
                          <a:spcPts val="200"/>
                        </a:spcBef>
                        <a:spcAft>
                          <a:spcPts val="200"/>
                        </a:spcAft>
                        <a:tabLst>
                          <a:tab pos="457200" algn="l"/>
                          <a:tab pos="914400" algn="l"/>
                          <a:tab pos="1371600" algn="l"/>
                        </a:tabLst>
                      </a:pPr>
                      <a:r>
                        <a:rPr lang="en-US" sz="1400" b="1">
                          <a:effectLst/>
                          <a:latin typeface=" calibri (body)"/>
                        </a:rPr>
                        <a:t>--</a:t>
                      </a:r>
                      <a:endParaRPr lang="en-US" sz="1400" b="1">
                        <a:effectLst/>
                        <a:latin typeface=" calibri (body)"/>
                        <a:ea typeface="Times New Roman" panose="02020603050405020304" pitchFamily="18" charset="0"/>
                      </a:endParaRPr>
                    </a:p>
                  </a:txBody>
                  <a:tcPr marL="27305" marR="27305" marT="0" marB="0" anchor="ctr">
                    <a:solidFill>
                      <a:schemeClr val="bg1">
                        <a:lumMod val="85000"/>
                      </a:schemeClr>
                    </a:solidFill>
                  </a:tcPr>
                </a:tc>
                <a:extLst>
                  <a:ext uri="{0D108BD9-81ED-4DB2-BD59-A6C34878D82A}">
                    <a16:rowId xmlns:a16="http://schemas.microsoft.com/office/drawing/2014/main" val="10002"/>
                  </a:ext>
                </a:extLst>
              </a:tr>
              <a:tr h="577197">
                <a:tc>
                  <a:txBody>
                    <a:bodyPr/>
                    <a:lstStyle/>
                    <a:p>
                      <a:pPr marL="0" marR="0" algn="ctr">
                        <a:spcBef>
                          <a:spcPts val="300"/>
                        </a:spcBef>
                        <a:spcAft>
                          <a:spcPts val="300"/>
                        </a:spcAft>
                        <a:tabLst>
                          <a:tab pos="457200" algn="l"/>
                          <a:tab pos="914400" algn="l"/>
                          <a:tab pos="1371600" algn="l"/>
                        </a:tabLst>
                      </a:pPr>
                      <a:r>
                        <a:rPr lang="en-US" sz="1400" b="1">
                          <a:effectLst/>
                          <a:latin typeface=" calibri (body)"/>
                        </a:rPr>
                        <a:t>Waterborne Type III</a:t>
                      </a:r>
                      <a:endParaRPr lang="en-US" sz="1400" b="1">
                        <a:effectLst/>
                        <a:latin typeface=" calibri (body)"/>
                        <a:ea typeface="Times New Roman" panose="02020603050405020304" pitchFamily="18" charset="0"/>
                      </a:endParaRPr>
                    </a:p>
                  </a:txBody>
                  <a:tcPr marL="27305" marR="27305" marT="0" marB="0" anchor="ctr">
                    <a:solidFill>
                      <a:schemeClr val="bg1">
                        <a:lumMod val="85000"/>
                      </a:schemeClr>
                    </a:solidFill>
                  </a:tcPr>
                </a:tc>
                <a:tc>
                  <a:txBody>
                    <a:bodyPr/>
                    <a:lstStyle/>
                    <a:p>
                      <a:pPr marL="0" marR="0" algn="ctr">
                        <a:spcBef>
                          <a:spcPts val="200"/>
                        </a:spcBef>
                        <a:spcAft>
                          <a:spcPts val="200"/>
                        </a:spcAft>
                        <a:tabLst>
                          <a:tab pos="457200" algn="l"/>
                          <a:tab pos="914400" algn="l"/>
                          <a:tab pos="1371600" algn="l"/>
                        </a:tabLst>
                      </a:pPr>
                      <a:r>
                        <a:rPr lang="en-US" sz="1400" b="1">
                          <a:effectLst/>
                          <a:latin typeface=" calibri (body)"/>
                        </a:rPr>
                        <a:t>90 ft</a:t>
                      </a:r>
                      <a:r>
                        <a:rPr lang="en-US" sz="1400" b="1" baseline="30000">
                          <a:effectLst/>
                          <a:latin typeface=" calibri (body)"/>
                        </a:rPr>
                        <a:t>2</a:t>
                      </a:r>
                      <a:r>
                        <a:rPr lang="en-US" sz="1400" b="1">
                          <a:effectLst/>
                          <a:latin typeface=" calibri (body)"/>
                        </a:rPr>
                        <a:t>/gal </a:t>
                      </a:r>
                      <a:br>
                        <a:rPr lang="en-US" sz="1400" b="1">
                          <a:effectLst/>
                          <a:latin typeface=" calibri (body)"/>
                        </a:rPr>
                      </a:br>
                      <a:r>
                        <a:rPr lang="en-US" sz="1400" b="1">
                          <a:effectLst/>
                          <a:latin typeface=" calibri (body)"/>
                        </a:rPr>
                        <a:t>(2.2 m</a:t>
                      </a:r>
                      <a:r>
                        <a:rPr lang="en-US" sz="1400" b="1" baseline="30000">
                          <a:effectLst/>
                          <a:latin typeface=" calibri (body)"/>
                        </a:rPr>
                        <a:t>2</a:t>
                      </a:r>
                      <a:r>
                        <a:rPr lang="en-US" sz="1400" b="1">
                          <a:effectLst/>
                          <a:latin typeface=" calibri (body)"/>
                        </a:rPr>
                        <a:t>/l)</a:t>
                      </a:r>
                      <a:endParaRPr lang="en-US" sz="1400" b="1">
                        <a:effectLst/>
                        <a:latin typeface=" calibri (body)"/>
                        <a:ea typeface="Times New Roman" panose="02020603050405020304" pitchFamily="18" charset="0"/>
                      </a:endParaRPr>
                    </a:p>
                  </a:txBody>
                  <a:tcPr marL="27305" marR="27305" marT="0" marB="0" anchor="ctr">
                    <a:solidFill>
                      <a:schemeClr val="bg1">
                        <a:lumMod val="85000"/>
                      </a:schemeClr>
                    </a:solidFill>
                  </a:tcPr>
                </a:tc>
                <a:tc>
                  <a:txBody>
                    <a:bodyPr/>
                    <a:lstStyle/>
                    <a:p>
                      <a:pPr marL="0" marR="0" algn="ctr">
                        <a:spcBef>
                          <a:spcPts val="200"/>
                        </a:spcBef>
                        <a:spcAft>
                          <a:spcPts val="200"/>
                        </a:spcAft>
                        <a:tabLst>
                          <a:tab pos="457200" algn="l"/>
                          <a:tab pos="914400" algn="l"/>
                          <a:tab pos="1371600" algn="l"/>
                        </a:tabLst>
                      </a:pPr>
                      <a:r>
                        <a:rPr lang="en-US" sz="1400" b="1">
                          <a:effectLst/>
                          <a:latin typeface=" calibri (body)"/>
                        </a:rPr>
                        <a:t>7 lb/gal</a:t>
                      </a:r>
                    </a:p>
                    <a:p>
                      <a:pPr marL="0" marR="0" algn="ctr">
                        <a:spcBef>
                          <a:spcPts val="200"/>
                        </a:spcBef>
                        <a:spcAft>
                          <a:spcPts val="200"/>
                        </a:spcAft>
                        <a:tabLst>
                          <a:tab pos="457200" algn="l"/>
                          <a:tab pos="914400" algn="l"/>
                          <a:tab pos="1371600" algn="l"/>
                        </a:tabLst>
                      </a:pPr>
                      <a:r>
                        <a:rPr lang="en-US" sz="1400" b="1">
                          <a:effectLst/>
                          <a:latin typeface=" calibri (body)"/>
                        </a:rPr>
                        <a:t>(0.85 kg/l)</a:t>
                      </a:r>
                      <a:endParaRPr lang="en-US" sz="1400" b="1">
                        <a:effectLst/>
                        <a:latin typeface=" calibri (body)"/>
                        <a:ea typeface="Times New Roman" panose="02020603050405020304" pitchFamily="18" charset="0"/>
                      </a:endParaRPr>
                    </a:p>
                  </a:txBody>
                  <a:tcPr marL="27305" marR="27305" marT="0" marB="0" anchor="ctr">
                    <a:solidFill>
                      <a:schemeClr val="bg1">
                        <a:lumMod val="85000"/>
                      </a:schemeClr>
                    </a:solidFill>
                  </a:tcPr>
                </a:tc>
                <a:tc>
                  <a:txBody>
                    <a:bodyPr/>
                    <a:lstStyle/>
                    <a:p>
                      <a:pPr marL="0" marR="0" algn="ctr">
                        <a:spcBef>
                          <a:spcPts val="200"/>
                        </a:spcBef>
                        <a:spcAft>
                          <a:spcPts val="200"/>
                        </a:spcAft>
                        <a:tabLst>
                          <a:tab pos="457200" algn="l"/>
                          <a:tab pos="914400" algn="l"/>
                          <a:tab pos="1371600" algn="l"/>
                        </a:tabLst>
                      </a:pPr>
                      <a:r>
                        <a:rPr lang="en-US" sz="1400" b="1">
                          <a:effectLst/>
                          <a:latin typeface=" calibri (body)"/>
                        </a:rPr>
                        <a:t>8 lb/gal </a:t>
                      </a:r>
                      <a:br>
                        <a:rPr lang="en-US" sz="1400" b="1">
                          <a:effectLst/>
                          <a:latin typeface=" calibri (body)"/>
                        </a:rPr>
                      </a:br>
                      <a:r>
                        <a:rPr lang="en-US" sz="1400" b="1">
                          <a:effectLst/>
                          <a:latin typeface=" calibri (body)"/>
                        </a:rPr>
                        <a:t>(1.0 kg/l)</a:t>
                      </a:r>
                      <a:endParaRPr lang="en-US" sz="1400" b="1">
                        <a:effectLst/>
                        <a:latin typeface=" calibri (body)"/>
                        <a:ea typeface="Times New Roman" panose="02020603050405020304" pitchFamily="18" charset="0"/>
                      </a:endParaRPr>
                    </a:p>
                  </a:txBody>
                  <a:tcPr marL="27305" marR="27305" marT="0" marB="0" anchor="ctr">
                    <a:solidFill>
                      <a:schemeClr val="bg1">
                        <a:lumMod val="85000"/>
                      </a:schemeClr>
                    </a:solidFill>
                  </a:tcPr>
                </a:tc>
                <a:tc>
                  <a:txBody>
                    <a:bodyPr/>
                    <a:lstStyle/>
                    <a:p>
                      <a:pPr marL="0" marR="0" algn="ctr">
                        <a:spcBef>
                          <a:spcPts val="200"/>
                        </a:spcBef>
                        <a:spcAft>
                          <a:spcPts val="200"/>
                        </a:spcAft>
                        <a:tabLst>
                          <a:tab pos="457200" algn="l"/>
                          <a:tab pos="914400" algn="l"/>
                          <a:tab pos="1371600" algn="l"/>
                        </a:tabLst>
                      </a:pPr>
                      <a:r>
                        <a:rPr lang="en-US" sz="1400" b="1">
                          <a:effectLst/>
                          <a:latin typeface=" calibri (body)"/>
                        </a:rPr>
                        <a:t> </a:t>
                      </a:r>
                      <a:endParaRPr lang="en-US" sz="1400" b="1">
                        <a:effectLst/>
                        <a:latin typeface=" calibri (body)"/>
                        <a:ea typeface="Times New Roman" panose="02020603050405020304" pitchFamily="18" charset="0"/>
                      </a:endParaRPr>
                    </a:p>
                  </a:txBody>
                  <a:tcPr marL="27305" marR="27305" marT="0" marB="0" anchor="ctr">
                    <a:solidFill>
                      <a:schemeClr val="bg1">
                        <a:lumMod val="85000"/>
                      </a:schemeClr>
                    </a:solidFill>
                  </a:tcPr>
                </a:tc>
                <a:extLst>
                  <a:ext uri="{0D108BD9-81ED-4DB2-BD59-A6C34878D82A}">
                    <a16:rowId xmlns:a16="http://schemas.microsoft.com/office/drawing/2014/main" val="10003"/>
                  </a:ext>
                </a:extLst>
              </a:tr>
              <a:tr h="577197">
                <a:tc>
                  <a:txBody>
                    <a:bodyPr/>
                    <a:lstStyle/>
                    <a:p>
                      <a:pPr marL="0" marR="0" algn="ctr">
                        <a:spcBef>
                          <a:spcPts val="300"/>
                        </a:spcBef>
                        <a:spcAft>
                          <a:spcPts val="300"/>
                        </a:spcAft>
                        <a:tabLst>
                          <a:tab pos="457200" algn="l"/>
                          <a:tab pos="914400" algn="l"/>
                          <a:tab pos="1371600" algn="l"/>
                        </a:tabLst>
                      </a:pPr>
                      <a:r>
                        <a:rPr lang="en-US" sz="1400" b="1">
                          <a:effectLst/>
                          <a:latin typeface=" calibri (body)"/>
                        </a:rPr>
                        <a:t>Waterborne Type III</a:t>
                      </a:r>
                      <a:endParaRPr lang="en-US" sz="1400" b="1">
                        <a:effectLst/>
                        <a:latin typeface=" calibri (body)"/>
                        <a:ea typeface="Times New Roman" panose="02020603050405020304" pitchFamily="18" charset="0"/>
                      </a:endParaRPr>
                    </a:p>
                  </a:txBody>
                  <a:tcPr marL="27305" marR="27305" marT="0" marB="0" anchor="ctr">
                    <a:solidFill>
                      <a:schemeClr val="bg1">
                        <a:lumMod val="85000"/>
                      </a:schemeClr>
                    </a:solidFill>
                  </a:tcPr>
                </a:tc>
                <a:tc>
                  <a:txBody>
                    <a:bodyPr/>
                    <a:lstStyle/>
                    <a:p>
                      <a:pPr marL="0" marR="0" algn="ctr">
                        <a:spcBef>
                          <a:spcPts val="200"/>
                        </a:spcBef>
                        <a:spcAft>
                          <a:spcPts val="200"/>
                        </a:spcAft>
                        <a:tabLst>
                          <a:tab pos="457200" algn="l"/>
                          <a:tab pos="914400" algn="l"/>
                          <a:tab pos="1371600" algn="l"/>
                        </a:tabLst>
                      </a:pPr>
                      <a:r>
                        <a:rPr lang="en-US" sz="1400" b="1">
                          <a:effectLst/>
                          <a:latin typeface=" calibri (body)"/>
                        </a:rPr>
                        <a:t>55 ft</a:t>
                      </a:r>
                      <a:r>
                        <a:rPr lang="en-US" sz="1400" b="1" baseline="30000">
                          <a:effectLst/>
                          <a:latin typeface=" calibri (body)"/>
                        </a:rPr>
                        <a:t>2</a:t>
                      </a:r>
                      <a:r>
                        <a:rPr lang="en-US" sz="1400" b="1">
                          <a:effectLst/>
                          <a:latin typeface=" calibri (body)"/>
                        </a:rPr>
                        <a:t>/gal </a:t>
                      </a:r>
                      <a:br>
                        <a:rPr lang="en-US" sz="1400" b="1">
                          <a:effectLst/>
                          <a:latin typeface=" calibri (body)"/>
                        </a:rPr>
                      </a:br>
                      <a:r>
                        <a:rPr lang="en-US" sz="1400" b="1">
                          <a:effectLst/>
                          <a:latin typeface=" calibri (body)"/>
                        </a:rPr>
                        <a:t>(1.4 m</a:t>
                      </a:r>
                      <a:r>
                        <a:rPr lang="en-US" sz="1400" b="1" baseline="30000">
                          <a:effectLst/>
                          <a:latin typeface=" calibri (body)"/>
                        </a:rPr>
                        <a:t>2</a:t>
                      </a:r>
                      <a:r>
                        <a:rPr lang="en-US" sz="1400" b="1">
                          <a:effectLst/>
                          <a:latin typeface=" calibri (body)"/>
                        </a:rPr>
                        <a:t>/l)</a:t>
                      </a:r>
                      <a:endParaRPr lang="en-US" sz="1400" b="1">
                        <a:effectLst/>
                        <a:latin typeface=" calibri (body)"/>
                        <a:ea typeface="Times New Roman" panose="02020603050405020304" pitchFamily="18" charset="0"/>
                      </a:endParaRPr>
                    </a:p>
                  </a:txBody>
                  <a:tcPr marL="27305" marR="27305" marT="0" marB="0" anchor="ctr">
                    <a:solidFill>
                      <a:schemeClr val="bg1">
                        <a:lumMod val="85000"/>
                      </a:schemeClr>
                    </a:solidFill>
                  </a:tcPr>
                </a:tc>
                <a:tc>
                  <a:txBody>
                    <a:bodyPr/>
                    <a:lstStyle/>
                    <a:p>
                      <a:pPr marL="0" marR="0" algn="ctr">
                        <a:spcBef>
                          <a:spcPts val="200"/>
                        </a:spcBef>
                        <a:spcAft>
                          <a:spcPts val="200"/>
                        </a:spcAft>
                        <a:tabLst>
                          <a:tab pos="457200" algn="l"/>
                          <a:tab pos="914400" algn="l"/>
                          <a:tab pos="1371600" algn="l"/>
                        </a:tabLst>
                      </a:pPr>
                      <a:r>
                        <a:rPr lang="en-US" sz="1400" b="1">
                          <a:effectLst/>
                          <a:latin typeface=" calibri (body)"/>
                        </a:rPr>
                        <a:t> </a:t>
                      </a:r>
                      <a:endParaRPr lang="en-US" sz="1400" b="1">
                        <a:effectLst/>
                        <a:latin typeface=" calibri (body)"/>
                        <a:ea typeface="Times New Roman" panose="02020603050405020304" pitchFamily="18" charset="0"/>
                      </a:endParaRPr>
                    </a:p>
                  </a:txBody>
                  <a:tcPr marL="27305" marR="27305" marT="0" marB="0" anchor="ctr">
                    <a:solidFill>
                      <a:schemeClr val="bg1">
                        <a:lumMod val="85000"/>
                      </a:schemeClr>
                    </a:solidFill>
                  </a:tcPr>
                </a:tc>
                <a:tc>
                  <a:txBody>
                    <a:bodyPr/>
                    <a:lstStyle/>
                    <a:p>
                      <a:pPr marL="0" marR="0" algn="ctr">
                        <a:spcBef>
                          <a:spcPts val="200"/>
                        </a:spcBef>
                        <a:spcAft>
                          <a:spcPts val="200"/>
                        </a:spcAft>
                        <a:tabLst>
                          <a:tab pos="457200" algn="l"/>
                          <a:tab pos="914400" algn="l"/>
                          <a:tab pos="1371600" algn="l"/>
                        </a:tabLst>
                      </a:pPr>
                      <a:r>
                        <a:rPr lang="en-US" sz="1400" b="1">
                          <a:effectLst/>
                          <a:latin typeface=" calibri (body)"/>
                        </a:rPr>
                        <a:t>6 lb/gal </a:t>
                      </a:r>
                    </a:p>
                    <a:p>
                      <a:pPr marL="0" marR="0" algn="ctr">
                        <a:spcBef>
                          <a:spcPts val="200"/>
                        </a:spcBef>
                        <a:spcAft>
                          <a:spcPts val="200"/>
                        </a:spcAft>
                        <a:tabLst>
                          <a:tab pos="457200" algn="l"/>
                          <a:tab pos="914400" algn="l"/>
                          <a:tab pos="1371600" algn="l"/>
                        </a:tabLst>
                      </a:pPr>
                      <a:r>
                        <a:rPr lang="en-US" sz="1400" b="1">
                          <a:effectLst/>
                          <a:latin typeface=" calibri (body)"/>
                        </a:rPr>
                        <a:t>(.8 kg/l)</a:t>
                      </a:r>
                      <a:endParaRPr lang="en-US" sz="1400" b="1">
                        <a:effectLst/>
                        <a:latin typeface=" calibri (body)"/>
                        <a:ea typeface="Times New Roman" panose="02020603050405020304" pitchFamily="18" charset="0"/>
                      </a:endParaRPr>
                    </a:p>
                  </a:txBody>
                  <a:tcPr marL="27305" marR="27305" marT="0" marB="0" anchor="ctr">
                    <a:solidFill>
                      <a:schemeClr val="bg1">
                        <a:lumMod val="85000"/>
                      </a:schemeClr>
                    </a:solidFill>
                  </a:tcPr>
                </a:tc>
                <a:tc>
                  <a:txBody>
                    <a:bodyPr/>
                    <a:lstStyle/>
                    <a:p>
                      <a:pPr marL="0" marR="0" algn="ctr">
                        <a:spcBef>
                          <a:spcPts val="200"/>
                        </a:spcBef>
                        <a:spcAft>
                          <a:spcPts val="200"/>
                        </a:spcAft>
                        <a:tabLst>
                          <a:tab pos="457200" algn="l"/>
                          <a:tab pos="914400" algn="l"/>
                          <a:tab pos="1371600" algn="l"/>
                        </a:tabLst>
                      </a:pPr>
                      <a:r>
                        <a:rPr lang="en-US" sz="1400" b="1">
                          <a:effectLst/>
                          <a:latin typeface=" calibri (body)"/>
                        </a:rPr>
                        <a:t>5 lb/gal </a:t>
                      </a:r>
                    </a:p>
                    <a:p>
                      <a:pPr marL="0" marR="0" algn="ctr">
                        <a:spcBef>
                          <a:spcPts val="200"/>
                        </a:spcBef>
                        <a:spcAft>
                          <a:spcPts val="200"/>
                        </a:spcAft>
                        <a:tabLst>
                          <a:tab pos="457200" algn="l"/>
                          <a:tab pos="914400" algn="l"/>
                          <a:tab pos="1371600" algn="l"/>
                        </a:tabLst>
                      </a:pPr>
                      <a:r>
                        <a:rPr lang="en-US" sz="1400" b="1">
                          <a:effectLst/>
                          <a:latin typeface=" calibri (body)"/>
                        </a:rPr>
                        <a:t>(.7 kg/l)</a:t>
                      </a:r>
                      <a:endParaRPr lang="en-US" sz="1400" b="1">
                        <a:effectLst/>
                        <a:latin typeface=" calibri (body)"/>
                        <a:ea typeface="Times New Roman" panose="02020603050405020304" pitchFamily="18" charset="0"/>
                      </a:endParaRPr>
                    </a:p>
                  </a:txBody>
                  <a:tcPr marL="27305" marR="27305" marT="0" marB="0" anchor="ctr">
                    <a:solidFill>
                      <a:schemeClr val="bg1">
                        <a:lumMod val="85000"/>
                      </a:schemeClr>
                    </a:solidFill>
                  </a:tcPr>
                </a:tc>
                <a:extLst>
                  <a:ext uri="{0D108BD9-81ED-4DB2-BD59-A6C34878D82A}">
                    <a16:rowId xmlns:a16="http://schemas.microsoft.com/office/drawing/2014/main" val="10004"/>
                  </a:ext>
                </a:extLst>
              </a:tr>
              <a:tr h="501250">
                <a:tc>
                  <a:txBody>
                    <a:bodyPr/>
                    <a:lstStyle/>
                    <a:p>
                      <a:pPr marL="0" marR="0" algn="ctr">
                        <a:spcBef>
                          <a:spcPts val="300"/>
                        </a:spcBef>
                        <a:spcAft>
                          <a:spcPts val="300"/>
                        </a:spcAft>
                        <a:tabLst>
                          <a:tab pos="457200" algn="l"/>
                          <a:tab pos="914400" algn="l"/>
                          <a:tab pos="1371600" algn="l"/>
                        </a:tabLst>
                      </a:pPr>
                      <a:r>
                        <a:rPr lang="en-US" sz="1400" b="1">
                          <a:effectLst/>
                          <a:latin typeface=" calibri (body)"/>
                        </a:rPr>
                        <a:t>Solvent Base</a:t>
                      </a:r>
                      <a:endParaRPr lang="en-US" sz="1400" b="1">
                        <a:effectLst/>
                        <a:latin typeface=" calibri (body)"/>
                        <a:ea typeface="Times New Roman" panose="02020603050405020304" pitchFamily="18" charset="0"/>
                      </a:endParaRPr>
                    </a:p>
                  </a:txBody>
                  <a:tcPr marL="27305" marR="27305" marT="0" marB="0" anchor="ctr">
                    <a:solidFill>
                      <a:schemeClr val="bg1">
                        <a:lumMod val="85000"/>
                      </a:schemeClr>
                    </a:solidFill>
                  </a:tcPr>
                </a:tc>
                <a:tc>
                  <a:txBody>
                    <a:bodyPr/>
                    <a:lstStyle/>
                    <a:p>
                      <a:pPr marL="0" marR="0" algn="ctr">
                        <a:spcBef>
                          <a:spcPts val="200"/>
                        </a:spcBef>
                        <a:spcAft>
                          <a:spcPts val="200"/>
                        </a:spcAft>
                        <a:tabLst>
                          <a:tab pos="457200" algn="l"/>
                          <a:tab pos="914400" algn="l"/>
                          <a:tab pos="1371600" algn="l"/>
                        </a:tabLst>
                      </a:pPr>
                      <a:r>
                        <a:rPr lang="en-US" sz="1400" b="1">
                          <a:effectLst/>
                          <a:latin typeface=" calibri (body)"/>
                        </a:rPr>
                        <a:t>115 ft</a:t>
                      </a:r>
                      <a:r>
                        <a:rPr lang="en-US" sz="1400" b="1" baseline="30000">
                          <a:effectLst/>
                          <a:latin typeface=" calibri (body)"/>
                        </a:rPr>
                        <a:t>2</a:t>
                      </a:r>
                      <a:r>
                        <a:rPr lang="en-US" sz="1400" b="1">
                          <a:effectLst/>
                          <a:latin typeface=" calibri (body)"/>
                        </a:rPr>
                        <a:t>/gal </a:t>
                      </a:r>
                      <a:br>
                        <a:rPr lang="en-US" sz="1400" b="1">
                          <a:effectLst/>
                          <a:latin typeface=" calibri (body)"/>
                        </a:rPr>
                      </a:br>
                      <a:r>
                        <a:rPr lang="en-US" sz="1400" b="1">
                          <a:effectLst/>
                          <a:latin typeface=" calibri (body)"/>
                        </a:rPr>
                        <a:t>(2.8 m</a:t>
                      </a:r>
                      <a:r>
                        <a:rPr lang="en-US" sz="1400" b="1" baseline="30000">
                          <a:effectLst/>
                          <a:latin typeface=" calibri (body)"/>
                        </a:rPr>
                        <a:t>2</a:t>
                      </a:r>
                      <a:r>
                        <a:rPr lang="en-US" sz="1400" b="1">
                          <a:effectLst/>
                          <a:latin typeface=" calibri (body)"/>
                        </a:rPr>
                        <a:t>/l)</a:t>
                      </a:r>
                      <a:endParaRPr lang="en-US" sz="1400" b="1">
                        <a:effectLst/>
                        <a:latin typeface=" calibri (body)"/>
                        <a:ea typeface="Times New Roman" panose="02020603050405020304" pitchFamily="18" charset="0"/>
                      </a:endParaRPr>
                    </a:p>
                  </a:txBody>
                  <a:tcPr marL="27305" marR="27305" marT="0" marB="0" anchor="ctr">
                    <a:solidFill>
                      <a:schemeClr val="bg1">
                        <a:lumMod val="85000"/>
                      </a:schemeClr>
                    </a:solidFill>
                  </a:tcPr>
                </a:tc>
                <a:tc>
                  <a:txBody>
                    <a:bodyPr/>
                    <a:lstStyle/>
                    <a:p>
                      <a:pPr marL="0" marR="0" algn="ctr">
                        <a:spcBef>
                          <a:spcPts val="200"/>
                        </a:spcBef>
                        <a:spcAft>
                          <a:spcPts val="200"/>
                        </a:spcAft>
                        <a:tabLst>
                          <a:tab pos="457200" algn="l"/>
                          <a:tab pos="914400" algn="l"/>
                          <a:tab pos="1371600" algn="l"/>
                        </a:tabLst>
                      </a:pPr>
                      <a:r>
                        <a:rPr lang="en-US" sz="1400" b="1">
                          <a:effectLst/>
                          <a:latin typeface=" calibri (body)"/>
                        </a:rPr>
                        <a:t>7 lb/gal </a:t>
                      </a:r>
                      <a:br>
                        <a:rPr lang="en-US" sz="1400" b="1">
                          <a:effectLst/>
                          <a:latin typeface=" calibri (body)"/>
                        </a:rPr>
                      </a:br>
                      <a:r>
                        <a:rPr lang="en-US" sz="1400" b="1">
                          <a:effectLst/>
                          <a:latin typeface=" calibri (body)"/>
                        </a:rPr>
                        <a:t>(0.85 kg/l)</a:t>
                      </a:r>
                      <a:endParaRPr lang="en-US" sz="1400" b="1">
                        <a:effectLst/>
                        <a:latin typeface=" calibri (body)"/>
                        <a:ea typeface="Times New Roman" panose="02020603050405020304" pitchFamily="18" charset="0"/>
                      </a:endParaRPr>
                    </a:p>
                  </a:txBody>
                  <a:tcPr marL="27305" marR="27305" marT="0" marB="0" anchor="ctr">
                    <a:solidFill>
                      <a:schemeClr val="bg1">
                        <a:lumMod val="85000"/>
                      </a:schemeClr>
                    </a:solidFill>
                  </a:tcPr>
                </a:tc>
                <a:tc>
                  <a:txBody>
                    <a:bodyPr/>
                    <a:lstStyle/>
                    <a:p>
                      <a:pPr marL="0" marR="0" algn="ctr">
                        <a:spcBef>
                          <a:spcPts val="200"/>
                        </a:spcBef>
                        <a:spcAft>
                          <a:spcPts val="200"/>
                        </a:spcAft>
                        <a:tabLst>
                          <a:tab pos="457200" algn="l"/>
                          <a:tab pos="914400" algn="l"/>
                          <a:tab pos="1371600" algn="l"/>
                        </a:tabLst>
                      </a:pPr>
                      <a:r>
                        <a:rPr lang="en-US" sz="1400" b="1">
                          <a:effectLst/>
                          <a:latin typeface=" calibri (body)"/>
                        </a:rPr>
                        <a:t>10 lb/gal </a:t>
                      </a:r>
                      <a:br>
                        <a:rPr lang="en-US" sz="1400" b="1">
                          <a:effectLst/>
                          <a:latin typeface=" calibri (body)"/>
                        </a:rPr>
                      </a:br>
                      <a:r>
                        <a:rPr lang="en-US" sz="1400" b="1">
                          <a:effectLst/>
                          <a:latin typeface=" calibri (body)"/>
                        </a:rPr>
                        <a:t>(1. 2 kg/l)</a:t>
                      </a:r>
                      <a:endParaRPr lang="en-US" sz="1400" b="1">
                        <a:effectLst/>
                        <a:latin typeface=" calibri (body)"/>
                        <a:ea typeface="Times New Roman" panose="02020603050405020304" pitchFamily="18" charset="0"/>
                      </a:endParaRPr>
                    </a:p>
                  </a:txBody>
                  <a:tcPr marL="27305" marR="27305" marT="0" marB="0" anchor="ctr">
                    <a:solidFill>
                      <a:schemeClr val="bg1">
                        <a:lumMod val="85000"/>
                      </a:schemeClr>
                    </a:solidFill>
                  </a:tcPr>
                </a:tc>
                <a:tc>
                  <a:txBody>
                    <a:bodyPr/>
                    <a:lstStyle/>
                    <a:p>
                      <a:pPr marL="0" marR="0" algn="ctr">
                        <a:spcBef>
                          <a:spcPts val="200"/>
                        </a:spcBef>
                        <a:spcAft>
                          <a:spcPts val="200"/>
                        </a:spcAft>
                        <a:tabLst>
                          <a:tab pos="457200" algn="l"/>
                          <a:tab pos="914400" algn="l"/>
                          <a:tab pos="1371600" algn="l"/>
                        </a:tabLst>
                      </a:pPr>
                      <a:r>
                        <a:rPr lang="en-US" sz="1400" b="1">
                          <a:effectLst/>
                          <a:latin typeface=" calibri (body)"/>
                        </a:rPr>
                        <a:t>--</a:t>
                      </a:r>
                      <a:endParaRPr lang="en-US" sz="1400" b="1">
                        <a:effectLst/>
                        <a:latin typeface=" calibri (body)"/>
                        <a:ea typeface="Times New Roman" panose="02020603050405020304" pitchFamily="18" charset="0"/>
                      </a:endParaRPr>
                    </a:p>
                  </a:txBody>
                  <a:tcPr marL="27305" marR="27305" marT="0" marB="0" anchor="ctr">
                    <a:solidFill>
                      <a:schemeClr val="bg1">
                        <a:lumMod val="85000"/>
                      </a:schemeClr>
                    </a:solidFill>
                  </a:tcPr>
                </a:tc>
                <a:extLst>
                  <a:ext uri="{0D108BD9-81ED-4DB2-BD59-A6C34878D82A}">
                    <a16:rowId xmlns:a16="http://schemas.microsoft.com/office/drawing/2014/main" val="10005"/>
                  </a:ext>
                </a:extLst>
              </a:tr>
              <a:tr h="501250">
                <a:tc>
                  <a:txBody>
                    <a:bodyPr/>
                    <a:lstStyle/>
                    <a:p>
                      <a:pPr marL="0" marR="0" algn="ctr">
                        <a:spcBef>
                          <a:spcPts val="300"/>
                        </a:spcBef>
                        <a:spcAft>
                          <a:spcPts val="300"/>
                        </a:spcAft>
                        <a:tabLst>
                          <a:tab pos="457200" algn="l"/>
                          <a:tab pos="914400" algn="l"/>
                          <a:tab pos="1371600" algn="l"/>
                        </a:tabLst>
                      </a:pPr>
                      <a:r>
                        <a:rPr lang="en-US" sz="1400" b="1">
                          <a:effectLst/>
                          <a:latin typeface=" calibri (body)"/>
                        </a:rPr>
                        <a:t>Solvent Base</a:t>
                      </a:r>
                      <a:endParaRPr lang="en-US" sz="1400" b="1">
                        <a:effectLst/>
                        <a:latin typeface=" calibri (body)"/>
                        <a:ea typeface="Times New Roman" panose="02020603050405020304" pitchFamily="18" charset="0"/>
                      </a:endParaRPr>
                    </a:p>
                  </a:txBody>
                  <a:tcPr marL="27305" marR="27305" marT="0" marB="0" anchor="ctr">
                    <a:solidFill>
                      <a:schemeClr val="bg1">
                        <a:lumMod val="85000"/>
                      </a:schemeClr>
                    </a:solidFill>
                  </a:tcPr>
                </a:tc>
                <a:tc>
                  <a:txBody>
                    <a:bodyPr/>
                    <a:lstStyle/>
                    <a:p>
                      <a:pPr marL="0" marR="0" algn="ctr">
                        <a:spcBef>
                          <a:spcPts val="200"/>
                        </a:spcBef>
                        <a:spcAft>
                          <a:spcPts val="200"/>
                        </a:spcAft>
                        <a:tabLst>
                          <a:tab pos="457200" algn="l"/>
                          <a:tab pos="914400" algn="l"/>
                          <a:tab pos="1371600" algn="l"/>
                        </a:tabLst>
                      </a:pPr>
                      <a:r>
                        <a:rPr lang="en-US" sz="1400" b="1">
                          <a:effectLst/>
                          <a:latin typeface=" calibri (body)"/>
                        </a:rPr>
                        <a:t>55 ft</a:t>
                      </a:r>
                      <a:r>
                        <a:rPr lang="en-US" sz="1400" b="1" baseline="30000">
                          <a:effectLst/>
                          <a:latin typeface=" calibri (body)"/>
                        </a:rPr>
                        <a:t>2</a:t>
                      </a:r>
                      <a:r>
                        <a:rPr lang="en-US" sz="1400" b="1">
                          <a:effectLst/>
                          <a:latin typeface=" calibri (body)"/>
                        </a:rPr>
                        <a:t>/gal </a:t>
                      </a:r>
                      <a:br>
                        <a:rPr lang="en-US" sz="1400" b="1">
                          <a:effectLst/>
                          <a:latin typeface=" calibri (body)"/>
                        </a:rPr>
                      </a:br>
                      <a:r>
                        <a:rPr lang="en-US" sz="1400" b="1">
                          <a:effectLst/>
                          <a:latin typeface=" calibri (body)"/>
                        </a:rPr>
                        <a:t>(2.2 m</a:t>
                      </a:r>
                      <a:r>
                        <a:rPr lang="en-US" sz="1400" b="1" baseline="30000">
                          <a:effectLst/>
                          <a:latin typeface=" calibri (body)"/>
                        </a:rPr>
                        <a:t>2</a:t>
                      </a:r>
                      <a:r>
                        <a:rPr lang="en-US" sz="1400" b="1">
                          <a:effectLst/>
                          <a:latin typeface=" calibri (body)"/>
                        </a:rPr>
                        <a:t>/l)</a:t>
                      </a:r>
                      <a:endParaRPr lang="en-US" sz="1400" b="1">
                        <a:effectLst/>
                        <a:latin typeface=" calibri (body)"/>
                        <a:ea typeface="Times New Roman" panose="02020603050405020304" pitchFamily="18" charset="0"/>
                      </a:endParaRPr>
                    </a:p>
                  </a:txBody>
                  <a:tcPr marL="27305" marR="27305" marT="0" marB="0" anchor="ctr">
                    <a:solidFill>
                      <a:schemeClr val="bg1">
                        <a:lumMod val="85000"/>
                      </a:schemeClr>
                    </a:solidFill>
                  </a:tcPr>
                </a:tc>
                <a:tc>
                  <a:txBody>
                    <a:bodyPr/>
                    <a:lstStyle/>
                    <a:p>
                      <a:pPr marL="0" marR="0" algn="ctr">
                        <a:spcBef>
                          <a:spcPts val="200"/>
                        </a:spcBef>
                        <a:spcAft>
                          <a:spcPts val="200"/>
                        </a:spcAft>
                        <a:tabLst>
                          <a:tab pos="457200" algn="l"/>
                          <a:tab pos="914400" algn="l"/>
                          <a:tab pos="1371600" algn="l"/>
                        </a:tabLst>
                      </a:pPr>
                      <a:r>
                        <a:rPr lang="en-US" sz="1400" b="1">
                          <a:effectLst/>
                          <a:latin typeface=" calibri (body)"/>
                        </a:rPr>
                        <a:t>--</a:t>
                      </a:r>
                      <a:endParaRPr lang="en-US" sz="1400" b="1">
                        <a:effectLst/>
                        <a:latin typeface=" calibri (body)"/>
                        <a:ea typeface="Times New Roman" panose="02020603050405020304" pitchFamily="18" charset="0"/>
                      </a:endParaRPr>
                    </a:p>
                  </a:txBody>
                  <a:tcPr marL="27305" marR="27305" marT="0" marB="0" anchor="ctr">
                    <a:solidFill>
                      <a:schemeClr val="bg1">
                        <a:lumMod val="85000"/>
                      </a:schemeClr>
                    </a:solidFill>
                  </a:tcPr>
                </a:tc>
                <a:tc>
                  <a:txBody>
                    <a:bodyPr/>
                    <a:lstStyle/>
                    <a:p>
                      <a:pPr marL="0" marR="0" algn="ctr">
                        <a:spcBef>
                          <a:spcPts val="200"/>
                        </a:spcBef>
                        <a:spcAft>
                          <a:spcPts val="200"/>
                        </a:spcAft>
                        <a:tabLst>
                          <a:tab pos="457200" algn="l"/>
                          <a:tab pos="914400" algn="l"/>
                          <a:tab pos="1371600" algn="l"/>
                        </a:tabLst>
                      </a:pPr>
                      <a:r>
                        <a:rPr lang="en-US" sz="1400" b="1">
                          <a:effectLst/>
                          <a:latin typeface=" calibri (body)"/>
                        </a:rPr>
                        <a:t>--</a:t>
                      </a:r>
                      <a:endParaRPr lang="en-US" sz="1400" b="1">
                        <a:effectLst/>
                        <a:latin typeface=" calibri (body)"/>
                        <a:ea typeface="Times New Roman" panose="02020603050405020304" pitchFamily="18" charset="0"/>
                      </a:endParaRPr>
                    </a:p>
                  </a:txBody>
                  <a:tcPr marL="27305" marR="27305" marT="0" marB="0" anchor="ctr">
                    <a:solidFill>
                      <a:schemeClr val="bg1">
                        <a:lumMod val="85000"/>
                      </a:schemeClr>
                    </a:solidFill>
                  </a:tcPr>
                </a:tc>
                <a:tc>
                  <a:txBody>
                    <a:bodyPr/>
                    <a:lstStyle/>
                    <a:p>
                      <a:pPr marL="0" marR="0" algn="ctr">
                        <a:spcBef>
                          <a:spcPts val="200"/>
                        </a:spcBef>
                        <a:spcAft>
                          <a:spcPts val="200"/>
                        </a:spcAft>
                        <a:tabLst>
                          <a:tab pos="457200" algn="l"/>
                          <a:tab pos="914400" algn="l"/>
                          <a:tab pos="1371600" algn="l"/>
                        </a:tabLst>
                      </a:pPr>
                      <a:r>
                        <a:rPr lang="en-US" sz="1400" b="1">
                          <a:effectLst/>
                          <a:latin typeface=" calibri (body)"/>
                        </a:rPr>
                        <a:t>5 lb/gal </a:t>
                      </a:r>
                      <a:br>
                        <a:rPr lang="en-US" sz="1400" b="1">
                          <a:effectLst/>
                          <a:latin typeface=" calibri (body)"/>
                        </a:rPr>
                      </a:br>
                      <a:r>
                        <a:rPr lang="en-US" sz="1400" b="1">
                          <a:effectLst/>
                          <a:latin typeface=" calibri (body)"/>
                        </a:rPr>
                        <a:t>(.7 kg/l)</a:t>
                      </a:r>
                      <a:endParaRPr lang="en-US" sz="1400" b="1">
                        <a:effectLst/>
                        <a:latin typeface=" calibri (body)"/>
                        <a:ea typeface="Times New Roman" panose="02020603050405020304" pitchFamily="18" charset="0"/>
                      </a:endParaRPr>
                    </a:p>
                  </a:txBody>
                  <a:tcPr marL="27305" marR="27305" marT="0" marB="0" anchor="ctr">
                    <a:solidFill>
                      <a:schemeClr val="bg1">
                        <a:lumMod val="85000"/>
                      </a:schemeClr>
                    </a:solidFill>
                  </a:tcPr>
                </a:tc>
                <a:extLst>
                  <a:ext uri="{0D108BD9-81ED-4DB2-BD59-A6C34878D82A}">
                    <a16:rowId xmlns:a16="http://schemas.microsoft.com/office/drawing/2014/main" val="10006"/>
                  </a:ext>
                </a:extLst>
              </a:tr>
              <a:tr h="501250">
                <a:tc>
                  <a:txBody>
                    <a:bodyPr/>
                    <a:lstStyle/>
                    <a:p>
                      <a:pPr marL="0" marR="0" algn="ctr">
                        <a:spcBef>
                          <a:spcPts val="300"/>
                        </a:spcBef>
                        <a:spcAft>
                          <a:spcPts val="300"/>
                        </a:spcAft>
                        <a:tabLst>
                          <a:tab pos="457200" algn="l"/>
                          <a:tab pos="914400" algn="l"/>
                          <a:tab pos="1371600" algn="l"/>
                        </a:tabLst>
                      </a:pPr>
                      <a:r>
                        <a:rPr lang="en-US" sz="1400" b="1">
                          <a:effectLst/>
                          <a:latin typeface=" calibri (body)"/>
                        </a:rPr>
                        <a:t>Epoxy</a:t>
                      </a:r>
                      <a:endParaRPr lang="en-US" sz="1400" b="1">
                        <a:effectLst/>
                        <a:latin typeface=" calibri (body)"/>
                        <a:ea typeface="Times New Roman" panose="02020603050405020304" pitchFamily="18" charset="0"/>
                      </a:endParaRPr>
                    </a:p>
                  </a:txBody>
                  <a:tcPr marL="27305" marR="27305" marT="0" marB="0" anchor="ctr">
                    <a:solidFill>
                      <a:schemeClr val="bg1">
                        <a:lumMod val="85000"/>
                      </a:schemeClr>
                    </a:solidFill>
                  </a:tcPr>
                </a:tc>
                <a:tc>
                  <a:txBody>
                    <a:bodyPr/>
                    <a:lstStyle/>
                    <a:p>
                      <a:pPr marL="0" marR="0" algn="ctr">
                        <a:spcBef>
                          <a:spcPts val="200"/>
                        </a:spcBef>
                        <a:spcAft>
                          <a:spcPts val="200"/>
                        </a:spcAft>
                        <a:tabLst>
                          <a:tab pos="457200" algn="l"/>
                          <a:tab pos="914400" algn="l"/>
                          <a:tab pos="1371600" algn="l"/>
                        </a:tabLst>
                      </a:pPr>
                      <a:r>
                        <a:rPr lang="en-US" sz="1400" b="1">
                          <a:effectLst/>
                          <a:latin typeface=" calibri (body)"/>
                        </a:rPr>
                        <a:t>90 ft</a:t>
                      </a:r>
                      <a:r>
                        <a:rPr lang="en-US" sz="1400" b="1" baseline="30000">
                          <a:effectLst/>
                          <a:latin typeface=" calibri (body)"/>
                        </a:rPr>
                        <a:t>2</a:t>
                      </a:r>
                      <a:r>
                        <a:rPr lang="en-US" sz="1400" b="1">
                          <a:effectLst/>
                          <a:latin typeface=" calibri (body)"/>
                        </a:rPr>
                        <a:t>/gal </a:t>
                      </a:r>
                      <a:br>
                        <a:rPr lang="en-US" sz="1400" b="1">
                          <a:effectLst/>
                          <a:latin typeface=" calibri (body)"/>
                        </a:rPr>
                      </a:br>
                      <a:r>
                        <a:rPr lang="en-US" sz="1400" b="1">
                          <a:effectLst/>
                          <a:latin typeface=" calibri (body)"/>
                        </a:rPr>
                        <a:t>(2.2 m</a:t>
                      </a:r>
                      <a:r>
                        <a:rPr lang="en-US" sz="1400" b="1" baseline="30000">
                          <a:effectLst/>
                          <a:latin typeface=" calibri (body)"/>
                        </a:rPr>
                        <a:t>2</a:t>
                      </a:r>
                      <a:r>
                        <a:rPr lang="en-US" sz="1400" b="1">
                          <a:effectLst/>
                          <a:latin typeface=" calibri (body)"/>
                        </a:rPr>
                        <a:t>/l)</a:t>
                      </a:r>
                      <a:endParaRPr lang="en-US" sz="1400" b="1">
                        <a:effectLst/>
                        <a:latin typeface=" calibri (body)"/>
                        <a:ea typeface="Times New Roman" panose="02020603050405020304" pitchFamily="18" charset="0"/>
                      </a:endParaRPr>
                    </a:p>
                  </a:txBody>
                  <a:tcPr marL="27305" marR="27305" marT="0" marB="0" anchor="ctr">
                    <a:solidFill>
                      <a:schemeClr val="bg1">
                        <a:lumMod val="85000"/>
                      </a:schemeClr>
                    </a:solidFill>
                  </a:tcPr>
                </a:tc>
                <a:tc>
                  <a:txBody>
                    <a:bodyPr/>
                    <a:lstStyle/>
                    <a:p>
                      <a:pPr marL="0" marR="0" algn="ctr">
                        <a:spcBef>
                          <a:spcPts val="200"/>
                        </a:spcBef>
                        <a:spcAft>
                          <a:spcPts val="200"/>
                        </a:spcAft>
                        <a:tabLst>
                          <a:tab pos="457200" algn="l"/>
                          <a:tab pos="914400" algn="l"/>
                          <a:tab pos="1371600" algn="l"/>
                        </a:tabLst>
                      </a:pPr>
                      <a:r>
                        <a:rPr lang="en-US" sz="1400" b="1">
                          <a:effectLst/>
                          <a:latin typeface=" calibri (body)"/>
                        </a:rPr>
                        <a:t>15 lb/gal </a:t>
                      </a:r>
                      <a:br>
                        <a:rPr lang="en-US" sz="1400" b="1">
                          <a:effectLst/>
                          <a:latin typeface=" calibri (body)"/>
                        </a:rPr>
                      </a:br>
                      <a:r>
                        <a:rPr lang="en-US" sz="1400" b="1">
                          <a:effectLst/>
                          <a:latin typeface=" calibri (body)"/>
                        </a:rPr>
                        <a:t>(1.8 kg/l)</a:t>
                      </a:r>
                      <a:endParaRPr lang="en-US" sz="1400" b="1">
                        <a:effectLst/>
                        <a:latin typeface=" calibri (body)"/>
                        <a:ea typeface="Times New Roman" panose="02020603050405020304" pitchFamily="18" charset="0"/>
                      </a:endParaRPr>
                    </a:p>
                  </a:txBody>
                  <a:tcPr marL="27305" marR="27305" marT="0" marB="0" anchor="ctr">
                    <a:solidFill>
                      <a:schemeClr val="bg1">
                        <a:lumMod val="85000"/>
                      </a:schemeClr>
                    </a:solidFill>
                  </a:tcPr>
                </a:tc>
                <a:tc>
                  <a:txBody>
                    <a:bodyPr/>
                    <a:lstStyle/>
                    <a:p>
                      <a:pPr marL="0" marR="0" algn="ctr">
                        <a:spcBef>
                          <a:spcPts val="200"/>
                        </a:spcBef>
                        <a:spcAft>
                          <a:spcPts val="200"/>
                        </a:spcAft>
                        <a:tabLst>
                          <a:tab pos="457200" algn="l"/>
                          <a:tab pos="914400" algn="l"/>
                          <a:tab pos="1371600" algn="l"/>
                        </a:tabLst>
                      </a:pPr>
                      <a:r>
                        <a:rPr lang="en-US" sz="1400" b="1">
                          <a:effectLst/>
                          <a:latin typeface=" calibri (body)"/>
                        </a:rPr>
                        <a:t>20 lb/gal </a:t>
                      </a:r>
                      <a:br>
                        <a:rPr lang="en-US" sz="1400" b="1">
                          <a:effectLst/>
                          <a:latin typeface=" calibri (body)"/>
                        </a:rPr>
                      </a:br>
                      <a:r>
                        <a:rPr lang="en-US" sz="1400" b="1">
                          <a:effectLst/>
                          <a:latin typeface=" calibri (body)"/>
                        </a:rPr>
                        <a:t>(2.4 kg/l)</a:t>
                      </a:r>
                      <a:endParaRPr lang="en-US" sz="1400" b="1">
                        <a:effectLst/>
                        <a:latin typeface=" calibri (body)"/>
                        <a:ea typeface="Times New Roman" panose="02020603050405020304" pitchFamily="18" charset="0"/>
                      </a:endParaRPr>
                    </a:p>
                  </a:txBody>
                  <a:tcPr marL="27305" marR="27305" marT="0" marB="0" anchor="ctr">
                    <a:solidFill>
                      <a:schemeClr val="bg1">
                        <a:lumMod val="85000"/>
                      </a:schemeClr>
                    </a:solidFill>
                  </a:tcPr>
                </a:tc>
                <a:tc>
                  <a:txBody>
                    <a:bodyPr/>
                    <a:lstStyle/>
                    <a:p>
                      <a:pPr marL="0" marR="0" algn="ctr">
                        <a:spcBef>
                          <a:spcPts val="200"/>
                        </a:spcBef>
                        <a:spcAft>
                          <a:spcPts val="200"/>
                        </a:spcAft>
                        <a:tabLst>
                          <a:tab pos="457200" algn="l"/>
                          <a:tab pos="914400" algn="l"/>
                          <a:tab pos="1371600" algn="l"/>
                        </a:tabLst>
                      </a:pPr>
                      <a:r>
                        <a:rPr lang="en-US" sz="1400" b="1">
                          <a:effectLst/>
                          <a:latin typeface=" calibri (body)"/>
                        </a:rPr>
                        <a:t>16 lb/gal </a:t>
                      </a:r>
                      <a:br>
                        <a:rPr lang="en-US" sz="1400" b="1">
                          <a:effectLst/>
                          <a:latin typeface=" calibri (body)"/>
                        </a:rPr>
                      </a:br>
                      <a:r>
                        <a:rPr lang="en-US" sz="1400" b="1">
                          <a:effectLst/>
                          <a:latin typeface=" calibri (body)"/>
                        </a:rPr>
                        <a:t>(1.9 kg/l)</a:t>
                      </a:r>
                      <a:endParaRPr lang="en-US" sz="1400" b="1">
                        <a:effectLst/>
                        <a:latin typeface=" calibri (body)"/>
                        <a:ea typeface="Times New Roman" panose="02020603050405020304" pitchFamily="18" charset="0"/>
                      </a:endParaRPr>
                    </a:p>
                  </a:txBody>
                  <a:tcPr marL="27305" marR="27305" marT="0" marB="0" anchor="ctr">
                    <a:solidFill>
                      <a:schemeClr val="bg1">
                        <a:lumMod val="85000"/>
                      </a:schemeClr>
                    </a:solidFill>
                  </a:tcPr>
                </a:tc>
                <a:extLst>
                  <a:ext uri="{0D108BD9-81ED-4DB2-BD59-A6C34878D82A}">
                    <a16:rowId xmlns:a16="http://schemas.microsoft.com/office/drawing/2014/main" val="10007"/>
                  </a:ext>
                </a:extLst>
              </a:tr>
              <a:tr h="577197">
                <a:tc>
                  <a:txBody>
                    <a:bodyPr/>
                    <a:lstStyle/>
                    <a:p>
                      <a:pPr marL="0" marR="0" algn="ctr">
                        <a:spcBef>
                          <a:spcPts val="300"/>
                        </a:spcBef>
                        <a:spcAft>
                          <a:spcPts val="300"/>
                        </a:spcAft>
                        <a:tabLst>
                          <a:tab pos="457200" algn="l"/>
                          <a:tab pos="914400" algn="l"/>
                          <a:tab pos="1371600" algn="l"/>
                        </a:tabLst>
                      </a:pPr>
                      <a:r>
                        <a:rPr lang="en-US" sz="1400" b="1">
                          <a:effectLst/>
                          <a:latin typeface=" calibri (body)"/>
                        </a:rPr>
                        <a:t>Methacrylate</a:t>
                      </a:r>
                      <a:endParaRPr lang="en-US" sz="1400" b="1">
                        <a:effectLst/>
                        <a:latin typeface=" calibri (body)"/>
                        <a:ea typeface="Times New Roman" panose="02020603050405020304" pitchFamily="18" charset="0"/>
                      </a:endParaRPr>
                    </a:p>
                  </a:txBody>
                  <a:tcPr marL="27305" marR="27305" marT="0" marB="0" anchor="ctr">
                    <a:solidFill>
                      <a:schemeClr val="bg1">
                        <a:lumMod val="85000"/>
                      </a:schemeClr>
                    </a:solidFill>
                  </a:tcPr>
                </a:tc>
                <a:tc>
                  <a:txBody>
                    <a:bodyPr/>
                    <a:lstStyle/>
                    <a:p>
                      <a:pPr marL="0" marR="0" algn="ctr">
                        <a:spcBef>
                          <a:spcPts val="200"/>
                        </a:spcBef>
                        <a:spcAft>
                          <a:spcPts val="200"/>
                        </a:spcAft>
                        <a:tabLst>
                          <a:tab pos="457200" algn="l"/>
                          <a:tab pos="914400" algn="l"/>
                          <a:tab pos="1371600" algn="l"/>
                        </a:tabLst>
                      </a:pPr>
                      <a:r>
                        <a:rPr lang="en-US" sz="1400" b="1">
                          <a:effectLst/>
                          <a:latin typeface=" calibri (body)"/>
                        </a:rPr>
                        <a:t>45 ft</a:t>
                      </a:r>
                      <a:r>
                        <a:rPr lang="en-US" sz="1400" b="1" baseline="30000">
                          <a:effectLst/>
                          <a:latin typeface=" calibri (body)"/>
                        </a:rPr>
                        <a:t>2</a:t>
                      </a:r>
                      <a:r>
                        <a:rPr lang="en-US" sz="1400" b="1">
                          <a:effectLst/>
                          <a:latin typeface=" calibri (body)"/>
                        </a:rPr>
                        <a:t>/gal </a:t>
                      </a:r>
                      <a:br>
                        <a:rPr lang="en-US" sz="1400" b="1">
                          <a:effectLst/>
                          <a:latin typeface=" calibri (body)"/>
                        </a:rPr>
                      </a:br>
                      <a:r>
                        <a:rPr lang="en-US" sz="1400" b="1">
                          <a:effectLst/>
                          <a:latin typeface=" calibri (body)"/>
                        </a:rPr>
                        <a:t>(1.1 m</a:t>
                      </a:r>
                      <a:r>
                        <a:rPr lang="en-US" sz="1400" b="1" baseline="30000">
                          <a:effectLst/>
                          <a:latin typeface=" calibri (body)"/>
                        </a:rPr>
                        <a:t>2</a:t>
                      </a:r>
                      <a:r>
                        <a:rPr lang="en-US" sz="1400" b="1">
                          <a:effectLst/>
                          <a:latin typeface=" calibri (body)"/>
                        </a:rPr>
                        <a:t>/l)</a:t>
                      </a:r>
                      <a:endParaRPr lang="en-US" sz="1400" b="1">
                        <a:effectLst/>
                        <a:latin typeface=" calibri (body)"/>
                        <a:ea typeface="Times New Roman" panose="02020603050405020304" pitchFamily="18" charset="0"/>
                      </a:endParaRPr>
                    </a:p>
                  </a:txBody>
                  <a:tcPr marL="27305" marR="27305" marT="0" marB="0" anchor="ctr">
                    <a:solidFill>
                      <a:schemeClr val="bg1">
                        <a:lumMod val="85000"/>
                      </a:schemeClr>
                    </a:solidFill>
                  </a:tcPr>
                </a:tc>
                <a:tc>
                  <a:txBody>
                    <a:bodyPr/>
                    <a:lstStyle/>
                    <a:p>
                      <a:pPr marL="0" marR="0" algn="ctr">
                        <a:spcBef>
                          <a:spcPts val="200"/>
                        </a:spcBef>
                        <a:spcAft>
                          <a:spcPts val="200"/>
                        </a:spcAft>
                        <a:tabLst>
                          <a:tab pos="457200" algn="l"/>
                          <a:tab pos="914400" algn="l"/>
                          <a:tab pos="1371600" algn="l"/>
                        </a:tabLst>
                      </a:pPr>
                      <a:r>
                        <a:rPr lang="en-US" sz="1400" b="1" dirty="0">
                          <a:effectLst/>
                          <a:latin typeface=" calibri (body)"/>
                        </a:rPr>
                        <a:t>15 </a:t>
                      </a:r>
                      <a:r>
                        <a:rPr lang="en-US" sz="1400" b="1" dirty="0" err="1">
                          <a:effectLst/>
                          <a:latin typeface=" calibri (body)"/>
                        </a:rPr>
                        <a:t>lb</a:t>
                      </a:r>
                      <a:r>
                        <a:rPr lang="en-US" sz="1400" b="1" dirty="0">
                          <a:effectLst/>
                          <a:latin typeface=" calibri (body)"/>
                        </a:rPr>
                        <a:t>/gal </a:t>
                      </a:r>
                      <a:br>
                        <a:rPr lang="en-US" sz="1400" b="1" dirty="0">
                          <a:effectLst/>
                          <a:latin typeface=" calibri (body)"/>
                        </a:rPr>
                      </a:br>
                      <a:r>
                        <a:rPr lang="en-US" sz="1400" b="1" dirty="0">
                          <a:effectLst/>
                          <a:latin typeface=" calibri (body)"/>
                        </a:rPr>
                        <a:t>(1.8 kg/l)</a:t>
                      </a:r>
                      <a:endParaRPr lang="en-US" sz="1400" b="1" dirty="0">
                        <a:effectLst/>
                        <a:latin typeface=" calibri (body)"/>
                        <a:ea typeface="Times New Roman" panose="02020603050405020304" pitchFamily="18" charset="0"/>
                      </a:endParaRPr>
                    </a:p>
                  </a:txBody>
                  <a:tcPr marL="27305" marR="27305" marT="0" marB="0" anchor="ctr">
                    <a:solidFill>
                      <a:schemeClr val="bg1">
                        <a:lumMod val="85000"/>
                      </a:schemeClr>
                    </a:solidFill>
                  </a:tcPr>
                </a:tc>
                <a:tc>
                  <a:txBody>
                    <a:bodyPr/>
                    <a:lstStyle/>
                    <a:p>
                      <a:pPr marL="0" marR="0" algn="ctr">
                        <a:spcBef>
                          <a:spcPts val="200"/>
                        </a:spcBef>
                        <a:spcAft>
                          <a:spcPts val="200"/>
                        </a:spcAft>
                        <a:tabLst>
                          <a:tab pos="457200" algn="l"/>
                          <a:tab pos="914400" algn="l"/>
                          <a:tab pos="1371600" algn="l"/>
                        </a:tabLst>
                      </a:pPr>
                      <a:r>
                        <a:rPr lang="en-US" sz="1400" b="1">
                          <a:effectLst/>
                          <a:latin typeface=" calibri (body)"/>
                        </a:rPr>
                        <a:t>20 lb/gal </a:t>
                      </a:r>
                      <a:br>
                        <a:rPr lang="en-US" sz="1400" b="1">
                          <a:effectLst/>
                          <a:latin typeface=" calibri (body)"/>
                        </a:rPr>
                      </a:br>
                      <a:r>
                        <a:rPr lang="en-US" sz="1400" b="1">
                          <a:effectLst/>
                          <a:latin typeface=" calibri (body)"/>
                        </a:rPr>
                        <a:t>(2.4 kg/l)</a:t>
                      </a:r>
                      <a:endParaRPr lang="en-US" sz="1400" b="1">
                        <a:effectLst/>
                        <a:latin typeface=" calibri (body)"/>
                        <a:ea typeface="Times New Roman" panose="02020603050405020304" pitchFamily="18" charset="0"/>
                      </a:endParaRPr>
                    </a:p>
                  </a:txBody>
                  <a:tcPr marL="27305" marR="27305" marT="0" marB="0" anchor="ctr">
                    <a:solidFill>
                      <a:schemeClr val="bg1">
                        <a:lumMod val="85000"/>
                      </a:schemeClr>
                    </a:solidFill>
                  </a:tcPr>
                </a:tc>
                <a:tc>
                  <a:txBody>
                    <a:bodyPr/>
                    <a:lstStyle/>
                    <a:p>
                      <a:pPr marL="0" marR="0" algn="ctr">
                        <a:spcBef>
                          <a:spcPts val="200"/>
                        </a:spcBef>
                        <a:spcAft>
                          <a:spcPts val="200"/>
                        </a:spcAft>
                        <a:tabLst>
                          <a:tab pos="457200" algn="l"/>
                          <a:tab pos="914400" algn="l"/>
                          <a:tab pos="1371600" algn="l"/>
                        </a:tabLst>
                      </a:pPr>
                      <a:r>
                        <a:rPr lang="en-US" sz="1400" b="1">
                          <a:effectLst/>
                          <a:latin typeface=" calibri (body)"/>
                        </a:rPr>
                        <a:t>16 lb/gal</a:t>
                      </a:r>
                    </a:p>
                    <a:p>
                      <a:pPr marL="0" marR="0" algn="ctr">
                        <a:spcBef>
                          <a:spcPts val="200"/>
                        </a:spcBef>
                        <a:spcAft>
                          <a:spcPts val="200"/>
                        </a:spcAft>
                        <a:tabLst>
                          <a:tab pos="457200" algn="l"/>
                          <a:tab pos="914400" algn="l"/>
                          <a:tab pos="1371600" algn="l"/>
                        </a:tabLst>
                      </a:pPr>
                      <a:r>
                        <a:rPr lang="en-US" sz="1400" b="1">
                          <a:effectLst/>
                          <a:latin typeface=" calibri (body)"/>
                        </a:rPr>
                        <a:t>(1.9 kg/l)</a:t>
                      </a:r>
                      <a:endParaRPr lang="en-US" sz="1400" b="1">
                        <a:effectLst/>
                        <a:latin typeface=" calibri (body)"/>
                        <a:ea typeface="Times New Roman" panose="02020603050405020304" pitchFamily="18" charset="0"/>
                      </a:endParaRPr>
                    </a:p>
                  </a:txBody>
                  <a:tcPr marL="27305" marR="27305" marT="0" marB="0" anchor="ctr">
                    <a:solidFill>
                      <a:schemeClr val="bg1">
                        <a:lumMod val="85000"/>
                      </a:schemeClr>
                    </a:solidFill>
                  </a:tcPr>
                </a:tc>
                <a:extLst>
                  <a:ext uri="{0D108BD9-81ED-4DB2-BD59-A6C34878D82A}">
                    <a16:rowId xmlns:a16="http://schemas.microsoft.com/office/drawing/2014/main" val="10008"/>
                  </a:ext>
                </a:extLst>
              </a:tr>
              <a:tr h="577197">
                <a:tc>
                  <a:txBody>
                    <a:bodyPr/>
                    <a:lstStyle/>
                    <a:p>
                      <a:pPr marL="0" marR="0" algn="ctr">
                        <a:spcBef>
                          <a:spcPts val="300"/>
                        </a:spcBef>
                        <a:spcAft>
                          <a:spcPts val="300"/>
                        </a:spcAft>
                        <a:tabLst>
                          <a:tab pos="457200" algn="l"/>
                          <a:tab pos="914400" algn="l"/>
                          <a:tab pos="1371600" algn="l"/>
                        </a:tabLst>
                      </a:pPr>
                      <a:r>
                        <a:rPr lang="en-US" sz="1400" b="1" dirty="0">
                          <a:effectLst/>
                          <a:latin typeface=" calibri (body)"/>
                        </a:rPr>
                        <a:t>Methacrylate Splatter-Profile</a:t>
                      </a:r>
                      <a:endParaRPr lang="en-US" sz="1400" b="1" dirty="0">
                        <a:effectLst/>
                        <a:latin typeface=" calibri (body)"/>
                        <a:ea typeface="Times New Roman" panose="02020603050405020304" pitchFamily="18" charset="0"/>
                      </a:endParaRPr>
                    </a:p>
                  </a:txBody>
                  <a:tcPr marL="27305" marR="27305" marT="0" marB="0" anchor="ctr">
                    <a:solidFill>
                      <a:schemeClr val="bg1">
                        <a:lumMod val="75000"/>
                      </a:schemeClr>
                    </a:solidFill>
                  </a:tcPr>
                </a:tc>
                <a:tc>
                  <a:txBody>
                    <a:bodyPr/>
                    <a:lstStyle/>
                    <a:p>
                      <a:pPr marL="0" marR="0" algn="ctr">
                        <a:spcBef>
                          <a:spcPts val="200"/>
                        </a:spcBef>
                        <a:spcAft>
                          <a:spcPts val="200"/>
                        </a:spcAft>
                        <a:tabLst>
                          <a:tab pos="457200" algn="l"/>
                          <a:tab pos="914400" algn="l"/>
                          <a:tab pos="1371600" algn="l"/>
                        </a:tabLst>
                      </a:pPr>
                      <a:r>
                        <a:rPr lang="en-US" sz="1400" b="1" dirty="0">
                          <a:effectLst/>
                          <a:latin typeface=" calibri (body)"/>
                        </a:rPr>
                        <a:t>24ft</a:t>
                      </a:r>
                      <a:r>
                        <a:rPr lang="en-US" sz="1400" b="1" baseline="30000" dirty="0">
                          <a:effectLst/>
                          <a:latin typeface=" calibri (body)"/>
                        </a:rPr>
                        <a:t>2</a:t>
                      </a:r>
                      <a:r>
                        <a:rPr lang="en-US" sz="1400" b="1" dirty="0">
                          <a:effectLst/>
                          <a:latin typeface=" calibri (body)"/>
                        </a:rPr>
                        <a:t>/gal.</a:t>
                      </a:r>
                      <a:br>
                        <a:rPr lang="en-US" sz="1400" b="1" dirty="0">
                          <a:effectLst/>
                          <a:latin typeface=" calibri (body)"/>
                        </a:rPr>
                      </a:br>
                      <a:r>
                        <a:rPr lang="en-US" sz="1400" b="1" dirty="0">
                          <a:effectLst/>
                          <a:latin typeface=" calibri (body)"/>
                        </a:rPr>
                        <a:t>(0.6 m</a:t>
                      </a:r>
                      <a:r>
                        <a:rPr lang="en-US" sz="1400" b="1" baseline="30000" dirty="0">
                          <a:effectLst/>
                          <a:latin typeface=" calibri (body)"/>
                        </a:rPr>
                        <a:t>2</a:t>
                      </a:r>
                      <a:r>
                        <a:rPr lang="en-US" sz="1400" b="1" dirty="0">
                          <a:effectLst/>
                          <a:latin typeface=" calibri (body)"/>
                        </a:rPr>
                        <a:t>/l)</a:t>
                      </a:r>
                      <a:endParaRPr lang="en-US" sz="1400" b="1" dirty="0">
                        <a:effectLst/>
                        <a:latin typeface=" calibri (body)"/>
                        <a:ea typeface="Times New Roman" panose="02020603050405020304" pitchFamily="18" charset="0"/>
                      </a:endParaRPr>
                    </a:p>
                  </a:txBody>
                  <a:tcPr marL="27305" marR="27305" marT="0" marB="0" anchor="ctr">
                    <a:solidFill>
                      <a:schemeClr val="bg1">
                        <a:lumMod val="75000"/>
                      </a:schemeClr>
                    </a:solidFill>
                  </a:tcPr>
                </a:tc>
                <a:tc>
                  <a:txBody>
                    <a:bodyPr/>
                    <a:lstStyle/>
                    <a:p>
                      <a:pPr marL="0" marR="0" algn="ctr">
                        <a:spcBef>
                          <a:spcPts val="200"/>
                        </a:spcBef>
                        <a:spcAft>
                          <a:spcPts val="200"/>
                        </a:spcAft>
                        <a:tabLst>
                          <a:tab pos="457200" algn="l"/>
                          <a:tab pos="914400" algn="l"/>
                          <a:tab pos="1371600" algn="l"/>
                        </a:tabLst>
                      </a:pPr>
                      <a:r>
                        <a:rPr lang="en-US" sz="1400" b="1" dirty="0">
                          <a:effectLst/>
                          <a:latin typeface=" calibri (body)"/>
                        </a:rPr>
                        <a:t>8 </a:t>
                      </a:r>
                      <a:r>
                        <a:rPr lang="en-US" sz="1400" b="1" dirty="0" err="1">
                          <a:effectLst/>
                          <a:latin typeface=" calibri (body)"/>
                        </a:rPr>
                        <a:t>lb</a:t>
                      </a:r>
                      <a:r>
                        <a:rPr lang="en-US" sz="1400" b="1" dirty="0">
                          <a:effectLst/>
                          <a:latin typeface=" calibri (body)"/>
                        </a:rPr>
                        <a:t>/gal.</a:t>
                      </a:r>
                    </a:p>
                    <a:p>
                      <a:pPr marL="0" marR="0" algn="ctr">
                        <a:spcBef>
                          <a:spcPts val="200"/>
                        </a:spcBef>
                        <a:spcAft>
                          <a:spcPts val="200"/>
                        </a:spcAft>
                        <a:tabLst>
                          <a:tab pos="457200" algn="l"/>
                          <a:tab pos="914400" algn="l"/>
                          <a:tab pos="1371600" algn="l"/>
                        </a:tabLst>
                      </a:pPr>
                      <a:r>
                        <a:rPr lang="en-US" sz="1400" b="1" dirty="0">
                          <a:effectLst/>
                          <a:latin typeface=" calibri (body)"/>
                        </a:rPr>
                        <a:t>(0.1 kg/l)</a:t>
                      </a:r>
                      <a:endParaRPr lang="en-US" sz="1400" b="1" dirty="0">
                        <a:effectLst/>
                        <a:latin typeface=" calibri (body)"/>
                        <a:ea typeface="Times New Roman" panose="02020603050405020304" pitchFamily="18" charset="0"/>
                      </a:endParaRPr>
                    </a:p>
                  </a:txBody>
                  <a:tcPr marL="27305" marR="27305" marT="0" marB="0" anchor="ctr">
                    <a:solidFill>
                      <a:schemeClr val="bg1">
                        <a:lumMod val="75000"/>
                      </a:schemeClr>
                    </a:solidFill>
                  </a:tcPr>
                </a:tc>
                <a:tc>
                  <a:txBody>
                    <a:bodyPr/>
                    <a:lstStyle/>
                    <a:p>
                      <a:pPr marL="0" marR="0" algn="ctr">
                        <a:spcBef>
                          <a:spcPts val="200"/>
                        </a:spcBef>
                        <a:spcAft>
                          <a:spcPts val="200"/>
                        </a:spcAft>
                        <a:tabLst>
                          <a:tab pos="457200" algn="l"/>
                          <a:tab pos="914400" algn="l"/>
                          <a:tab pos="1371600" algn="l"/>
                        </a:tabLst>
                      </a:pPr>
                      <a:r>
                        <a:rPr lang="en-US" sz="1400" b="1" dirty="0">
                          <a:effectLst/>
                          <a:latin typeface=" calibri (body)"/>
                        </a:rPr>
                        <a:t>10 </a:t>
                      </a:r>
                      <a:r>
                        <a:rPr lang="en-US" sz="1400" b="1" dirty="0" err="1">
                          <a:effectLst/>
                          <a:latin typeface=" calibri (body)"/>
                        </a:rPr>
                        <a:t>lb</a:t>
                      </a:r>
                      <a:r>
                        <a:rPr lang="en-US" sz="1400" b="1" dirty="0">
                          <a:effectLst/>
                          <a:latin typeface=" calibri (body)"/>
                        </a:rPr>
                        <a:t>/gal.</a:t>
                      </a:r>
                    </a:p>
                    <a:p>
                      <a:pPr marL="0" marR="0" algn="ctr">
                        <a:spcBef>
                          <a:spcPts val="200"/>
                        </a:spcBef>
                        <a:spcAft>
                          <a:spcPts val="200"/>
                        </a:spcAft>
                        <a:tabLst>
                          <a:tab pos="457200" algn="l"/>
                          <a:tab pos="914400" algn="l"/>
                          <a:tab pos="1371600" algn="l"/>
                        </a:tabLst>
                      </a:pPr>
                      <a:r>
                        <a:rPr lang="en-US" sz="1400" b="1" dirty="0">
                          <a:effectLst/>
                          <a:latin typeface=" calibri (body)"/>
                        </a:rPr>
                        <a:t>(1.2 kg/l)</a:t>
                      </a:r>
                      <a:endParaRPr lang="en-US" sz="1400" b="1" dirty="0">
                        <a:effectLst/>
                        <a:latin typeface=" calibri (body)"/>
                        <a:ea typeface="Times New Roman" panose="02020603050405020304" pitchFamily="18" charset="0"/>
                      </a:endParaRPr>
                    </a:p>
                  </a:txBody>
                  <a:tcPr marL="27305" marR="27305" marT="0" marB="0" anchor="ctr">
                    <a:solidFill>
                      <a:schemeClr val="bg1">
                        <a:lumMod val="75000"/>
                      </a:schemeClr>
                    </a:solidFill>
                  </a:tcPr>
                </a:tc>
                <a:tc>
                  <a:txBody>
                    <a:bodyPr/>
                    <a:lstStyle/>
                    <a:p>
                      <a:pPr marL="0" marR="0" algn="ctr">
                        <a:spcBef>
                          <a:spcPts val="200"/>
                        </a:spcBef>
                        <a:spcAft>
                          <a:spcPts val="200"/>
                        </a:spcAft>
                        <a:tabLst>
                          <a:tab pos="457200" algn="l"/>
                          <a:tab pos="914400" algn="l"/>
                          <a:tab pos="1371600" algn="l"/>
                        </a:tabLst>
                      </a:pPr>
                      <a:r>
                        <a:rPr lang="en-US" sz="1400" b="1" dirty="0">
                          <a:effectLst/>
                          <a:latin typeface=" calibri (body)"/>
                        </a:rPr>
                        <a:t>10 </a:t>
                      </a:r>
                      <a:r>
                        <a:rPr lang="en-US" sz="1400" b="1" dirty="0" err="1">
                          <a:effectLst/>
                          <a:latin typeface=" calibri (body)"/>
                        </a:rPr>
                        <a:t>lb</a:t>
                      </a:r>
                      <a:r>
                        <a:rPr lang="en-US" sz="1400" b="1" dirty="0">
                          <a:effectLst/>
                          <a:latin typeface=" calibri (body)"/>
                        </a:rPr>
                        <a:t>/gal</a:t>
                      </a:r>
                    </a:p>
                    <a:p>
                      <a:pPr marL="0" marR="0" algn="ctr">
                        <a:spcBef>
                          <a:spcPts val="200"/>
                        </a:spcBef>
                        <a:spcAft>
                          <a:spcPts val="200"/>
                        </a:spcAft>
                        <a:tabLst>
                          <a:tab pos="457200" algn="l"/>
                          <a:tab pos="914400" algn="l"/>
                          <a:tab pos="1371600" algn="l"/>
                        </a:tabLst>
                      </a:pPr>
                      <a:r>
                        <a:rPr lang="en-US" sz="1400" b="1" dirty="0">
                          <a:effectLst/>
                          <a:latin typeface=" calibri (body)"/>
                        </a:rPr>
                        <a:t>(1.2 kg/l)</a:t>
                      </a:r>
                      <a:endParaRPr lang="en-US" sz="1400" b="1" dirty="0">
                        <a:effectLst/>
                        <a:latin typeface=" calibri (body)"/>
                        <a:ea typeface="Times New Roman" panose="02020603050405020304" pitchFamily="18" charset="0"/>
                      </a:endParaRPr>
                    </a:p>
                  </a:txBody>
                  <a:tcPr marL="27305" marR="27305" marT="0" marB="0" anchor="ctr">
                    <a:solidFill>
                      <a:schemeClr val="bg1">
                        <a:lumMod val="75000"/>
                      </a:schemeClr>
                    </a:solidFill>
                  </a:tcPr>
                </a:tc>
                <a:extLst>
                  <a:ext uri="{0D108BD9-81ED-4DB2-BD59-A6C34878D82A}">
                    <a16:rowId xmlns:a16="http://schemas.microsoft.com/office/drawing/2014/main" val="10009"/>
                  </a:ext>
                </a:extLst>
              </a:tr>
              <a:tr h="979717">
                <a:tc>
                  <a:txBody>
                    <a:bodyPr/>
                    <a:lstStyle/>
                    <a:p>
                      <a:pPr marL="0" marR="0" algn="ctr">
                        <a:spcBef>
                          <a:spcPts val="300"/>
                        </a:spcBef>
                        <a:spcAft>
                          <a:spcPts val="300"/>
                        </a:spcAft>
                        <a:tabLst>
                          <a:tab pos="457200" algn="l"/>
                          <a:tab pos="914400" algn="l"/>
                          <a:tab pos="1371600" algn="l"/>
                        </a:tabLst>
                      </a:pPr>
                      <a:r>
                        <a:rPr lang="en-US" sz="1400" b="1" dirty="0">
                          <a:effectLst/>
                          <a:latin typeface=" calibri (body)"/>
                        </a:rPr>
                        <a:t>Temporary Marking</a:t>
                      </a:r>
                    </a:p>
                    <a:p>
                      <a:pPr marL="0" marR="0" algn="ctr">
                        <a:spcBef>
                          <a:spcPts val="300"/>
                        </a:spcBef>
                        <a:spcAft>
                          <a:spcPts val="300"/>
                        </a:spcAft>
                        <a:tabLst>
                          <a:tab pos="457200" algn="l"/>
                          <a:tab pos="914400" algn="l"/>
                          <a:tab pos="1371600" algn="l"/>
                        </a:tabLst>
                      </a:pPr>
                      <a:r>
                        <a:rPr lang="en-US" sz="1400" b="1" dirty="0">
                          <a:effectLst/>
                          <a:latin typeface=" calibri (body)"/>
                        </a:rPr>
                        <a:t>Waterborne</a:t>
                      </a:r>
                    </a:p>
                    <a:p>
                      <a:pPr marL="0" marR="0" algn="ctr">
                        <a:spcBef>
                          <a:spcPts val="300"/>
                        </a:spcBef>
                        <a:spcAft>
                          <a:spcPts val="300"/>
                        </a:spcAft>
                        <a:tabLst>
                          <a:tab pos="457200" algn="l"/>
                          <a:tab pos="914400" algn="l"/>
                          <a:tab pos="1371600" algn="l"/>
                        </a:tabLst>
                      </a:pPr>
                      <a:r>
                        <a:rPr lang="en-US" sz="1400" b="1" dirty="0">
                          <a:effectLst/>
                          <a:latin typeface=" calibri (body)"/>
                        </a:rPr>
                        <a:t>Type I or II </a:t>
                      </a:r>
                      <a:r>
                        <a:rPr lang="en-US" sz="1400" b="1" dirty="0">
                          <a:solidFill>
                            <a:srgbClr val="0070C0"/>
                          </a:solidFill>
                          <a:effectLst/>
                          <a:latin typeface=" calibri (body)"/>
                        </a:rPr>
                        <a:t>[III]</a:t>
                      </a:r>
                      <a:endParaRPr lang="en-US" sz="1400" b="1" dirty="0">
                        <a:effectLst/>
                        <a:latin typeface=" calibri (body)"/>
                        <a:ea typeface="Times New Roman" panose="02020603050405020304" pitchFamily="18" charset="0"/>
                      </a:endParaRPr>
                    </a:p>
                  </a:txBody>
                  <a:tcPr marL="27305" marR="27305" marT="0" marB="0" anchor="ctr">
                    <a:solidFill>
                      <a:schemeClr val="bg1">
                        <a:lumMod val="75000"/>
                      </a:schemeClr>
                    </a:solidFill>
                  </a:tcPr>
                </a:tc>
                <a:tc>
                  <a:txBody>
                    <a:bodyPr/>
                    <a:lstStyle/>
                    <a:p>
                      <a:pPr marL="0" marR="0" algn="ctr">
                        <a:spcBef>
                          <a:spcPts val="200"/>
                        </a:spcBef>
                        <a:spcAft>
                          <a:spcPts val="200"/>
                        </a:spcAft>
                        <a:tabLst>
                          <a:tab pos="457200" algn="l"/>
                          <a:tab pos="914400" algn="l"/>
                          <a:tab pos="1371600" algn="l"/>
                        </a:tabLst>
                      </a:pPr>
                      <a:r>
                        <a:rPr lang="en-US" sz="1400" b="1" dirty="0">
                          <a:effectLst/>
                          <a:latin typeface=" calibri (body)"/>
                        </a:rPr>
                        <a:t>230 ft</a:t>
                      </a:r>
                      <a:r>
                        <a:rPr lang="en-US" sz="1400" b="1" baseline="30000" dirty="0">
                          <a:effectLst/>
                          <a:latin typeface=" calibri (body)"/>
                        </a:rPr>
                        <a:t>2</a:t>
                      </a:r>
                      <a:r>
                        <a:rPr lang="en-US" sz="1400" b="1" dirty="0">
                          <a:effectLst/>
                          <a:latin typeface=" calibri (body)"/>
                        </a:rPr>
                        <a:t>/gal </a:t>
                      </a:r>
                      <a:br>
                        <a:rPr lang="en-US" sz="1400" b="1" dirty="0">
                          <a:effectLst/>
                          <a:latin typeface=" calibri (body)"/>
                        </a:rPr>
                      </a:br>
                      <a:r>
                        <a:rPr lang="en-US" sz="1400" b="1" dirty="0">
                          <a:effectLst/>
                          <a:latin typeface=" calibri (body)"/>
                        </a:rPr>
                        <a:t>(5.6 m</a:t>
                      </a:r>
                      <a:r>
                        <a:rPr lang="en-US" sz="1400" b="1" baseline="30000" dirty="0">
                          <a:effectLst/>
                          <a:latin typeface=" calibri (body)"/>
                        </a:rPr>
                        <a:t>2</a:t>
                      </a:r>
                      <a:r>
                        <a:rPr lang="en-US" sz="1400" b="1" dirty="0">
                          <a:effectLst/>
                          <a:latin typeface=" calibri (body)"/>
                        </a:rPr>
                        <a:t>/l)</a:t>
                      </a:r>
                      <a:endParaRPr lang="en-US" sz="1400" b="1" dirty="0">
                        <a:effectLst/>
                        <a:latin typeface=" calibri (body)"/>
                        <a:ea typeface="Times New Roman" panose="02020603050405020304" pitchFamily="18" charset="0"/>
                      </a:endParaRPr>
                    </a:p>
                  </a:txBody>
                  <a:tcPr marL="27305" marR="27305" marT="0" marB="0" anchor="ctr">
                    <a:solidFill>
                      <a:schemeClr val="bg1">
                        <a:lumMod val="75000"/>
                      </a:schemeClr>
                    </a:solidFill>
                  </a:tcPr>
                </a:tc>
                <a:tc>
                  <a:txBody>
                    <a:bodyPr/>
                    <a:lstStyle/>
                    <a:p>
                      <a:pPr marL="0" marR="0" algn="ctr">
                        <a:spcBef>
                          <a:spcPts val="200"/>
                        </a:spcBef>
                        <a:spcAft>
                          <a:spcPts val="200"/>
                        </a:spcAft>
                        <a:tabLst>
                          <a:tab pos="457200" algn="l"/>
                          <a:tab pos="914400" algn="l"/>
                          <a:tab pos="1371600" algn="l"/>
                        </a:tabLst>
                      </a:pPr>
                      <a:r>
                        <a:rPr lang="en-US" sz="1400" b="1" dirty="0">
                          <a:effectLst/>
                          <a:latin typeface=" calibri (body)"/>
                        </a:rPr>
                        <a:t>No beads</a:t>
                      </a:r>
                      <a:endParaRPr lang="en-US" sz="1400" b="1" dirty="0">
                        <a:effectLst/>
                        <a:latin typeface=" calibri (body)"/>
                        <a:ea typeface="Times New Roman" panose="02020603050405020304" pitchFamily="18" charset="0"/>
                      </a:endParaRPr>
                    </a:p>
                  </a:txBody>
                  <a:tcPr marL="27305" marR="27305" marT="0" marB="0" anchor="ctr">
                    <a:solidFill>
                      <a:schemeClr val="bg1">
                        <a:lumMod val="75000"/>
                      </a:schemeClr>
                    </a:solidFill>
                  </a:tcPr>
                </a:tc>
                <a:tc>
                  <a:txBody>
                    <a:bodyPr/>
                    <a:lstStyle/>
                    <a:p>
                      <a:pPr marL="0" marR="0" algn="ctr">
                        <a:spcBef>
                          <a:spcPts val="200"/>
                        </a:spcBef>
                        <a:spcAft>
                          <a:spcPts val="200"/>
                        </a:spcAft>
                        <a:tabLst>
                          <a:tab pos="457200" algn="l"/>
                          <a:tab pos="914400" algn="l"/>
                          <a:tab pos="1371600" algn="l"/>
                        </a:tabLst>
                      </a:pPr>
                      <a:r>
                        <a:rPr lang="en-US" sz="1400" b="1" dirty="0">
                          <a:effectLst/>
                          <a:latin typeface=" calibri (body)"/>
                        </a:rPr>
                        <a:t>No beads</a:t>
                      </a:r>
                      <a:endParaRPr lang="en-US" sz="1400" b="1" dirty="0">
                        <a:effectLst/>
                        <a:latin typeface=" calibri (body)"/>
                        <a:ea typeface="Times New Roman" panose="02020603050405020304" pitchFamily="18" charset="0"/>
                      </a:endParaRPr>
                    </a:p>
                  </a:txBody>
                  <a:tcPr marL="27305" marR="27305" marT="0" marB="0" anchor="ctr">
                    <a:solidFill>
                      <a:schemeClr val="bg1">
                        <a:lumMod val="75000"/>
                      </a:schemeClr>
                    </a:solidFill>
                  </a:tcPr>
                </a:tc>
                <a:tc>
                  <a:txBody>
                    <a:bodyPr/>
                    <a:lstStyle/>
                    <a:p>
                      <a:pPr marL="0" marR="0" algn="ctr">
                        <a:spcBef>
                          <a:spcPts val="200"/>
                        </a:spcBef>
                        <a:spcAft>
                          <a:spcPts val="200"/>
                        </a:spcAft>
                        <a:tabLst>
                          <a:tab pos="457200" algn="l"/>
                          <a:tab pos="914400" algn="l"/>
                          <a:tab pos="1371600" algn="l"/>
                        </a:tabLst>
                      </a:pPr>
                      <a:r>
                        <a:rPr lang="en-US" sz="1400" b="1" dirty="0">
                          <a:effectLst/>
                          <a:latin typeface=" calibri (body)"/>
                        </a:rPr>
                        <a:t>No beads</a:t>
                      </a:r>
                      <a:endParaRPr lang="en-US" sz="1400" b="1" dirty="0">
                        <a:effectLst/>
                        <a:latin typeface=" calibri (body)"/>
                        <a:ea typeface="Times New Roman" panose="02020603050405020304" pitchFamily="18" charset="0"/>
                      </a:endParaRPr>
                    </a:p>
                  </a:txBody>
                  <a:tcPr marL="27305" marR="27305" marT="0" marB="0" anchor="ctr">
                    <a:solidFill>
                      <a:schemeClr val="bg1">
                        <a:lumMod val="75000"/>
                      </a:schemeClr>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1238817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4600" y="1524000"/>
            <a:ext cx="7315200" cy="3539430"/>
          </a:xfrm>
          <a:prstGeom prst="rect">
            <a:avLst/>
          </a:prstGeom>
          <a:noFill/>
        </p:spPr>
        <p:txBody>
          <a:bodyPr wrap="square" rtlCol="0">
            <a:spAutoFit/>
          </a:bodyPr>
          <a:lstStyle/>
          <a:p>
            <a:pPr>
              <a:buNone/>
            </a:pPr>
            <a:r>
              <a:rPr lang="en-US" sz="2800" dirty="0">
                <a:latin typeface="Calibri" pitchFamily="34" charset="0"/>
              </a:rPr>
              <a:t>620-2.2 – Marking materials.</a:t>
            </a:r>
          </a:p>
          <a:p>
            <a:pPr>
              <a:buNone/>
            </a:pPr>
            <a:r>
              <a:rPr lang="en-US" sz="2800" dirty="0">
                <a:solidFill>
                  <a:srgbClr val="0070C0"/>
                </a:solidFill>
                <a:latin typeface="Calibri" panose="020F0502020204030204" pitchFamily="34" charset="0"/>
              </a:rPr>
              <a:t>. . . CAUTION: Prior to reopening pavements at Part 139 airports verify that all markings comply with Part 139 requirements. </a:t>
            </a:r>
            <a:r>
              <a:rPr lang="en-US" sz="2800" b="1" dirty="0">
                <a:solidFill>
                  <a:srgbClr val="0070C0"/>
                </a:solidFill>
                <a:latin typeface="Calibri" panose="020F0502020204030204" pitchFamily="34" charset="0"/>
              </a:rPr>
              <a:t>Temporary markings not in compliance with AC 150/5340-1 will require a NOTAM regarding any non-standard marking be issued. For example, temporary markings without beads.</a:t>
            </a:r>
          </a:p>
        </p:txBody>
      </p:sp>
      <p:sp>
        <p:nvSpPr>
          <p:cNvPr id="5" name="Title 1"/>
          <p:cNvSpPr txBox="1">
            <a:spLocks/>
          </p:cNvSpPr>
          <p:nvPr/>
        </p:nvSpPr>
        <p:spPr>
          <a:xfrm>
            <a:off x="1981200" y="274638"/>
            <a:ext cx="8229600" cy="1401762"/>
          </a:xfrm>
          <a:prstGeom prst="rect">
            <a:avLst/>
          </a:prstGeom>
        </p:spPr>
        <p:txBody>
          <a:bodyPr/>
          <a:lstStyle/>
          <a:p>
            <a:pPr algn="ctr" eaLnBrk="0" fontAlgn="base" hangingPunct="0">
              <a:spcBef>
                <a:spcPct val="0"/>
              </a:spcBef>
              <a:spcAft>
                <a:spcPct val="0"/>
              </a:spcAft>
              <a:defRPr/>
            </a:pPr>
            <a:r>
              <a:rPr lang="en-US" sz="2800" b="1" kern="0" dirty="0">
                <a:solidFill>
                  <a:schemeClr val="tx2"/>
                </a:solidFill>
                <a:latin typeface="Calibri" pitchFamily="34" charset="0"/>
                <a:ea typeface="+mj-ea"/>
                <a:cs typeface="+mj-cs"/>
              </a:rPr>
              <a:t>AC 150/5370-10H - P620 </a:t>
            </a:r>
          </a:p>
          <a:p>
            <a:pPr algn="ctr" eaLnBrk="0" fontAlgn="base" hangingPunct="0">
              <a:spcBef>
                <a:spcPct val="0"/>
              </a:spcBef>
              <a:spcAft>
                <a:spcPct val="0"/>
              </a:spcAft>
              <a:defRPr/>
            </a:pPr>
            <a:r>
              <a:rPr lang="en-US" sz="2800" b="1" kern="0" dirty="0">
                <a:solidFill>
                  <a:schemeClr val="tx2"/>
                </a:solidFill>
                <a:latin typeface="Calibri" pitchFamily="34" charset="0"/>
                <a:ea typeface="+mj-ea"/>
                <a:cs typeface="+mj-cs"/>
              </a:rPr>
              <a:t>Runway and Taxiway Markings</a:t>
            </a:r>
          </a:p>
        </p:txBody>
      </p:sp>
    </p:spTree>
    <p:extLst>
      <p:ext uri="{BB962C8B-B14F-4D97-AF65-F5344CB8AC3E}">
        <p14:creationId xmlns:p14="http://schemas.microsoft.com/office/powerpoint/2010/main" val="233451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4600" y="1524001"/>
            <a:ext cx="7315200" cy="3108543"/>
          </a:xfrm>
          <a:prstGeom prst="rect">
            <a:avLst/>
          </a:prstGeom>
          <a:noFill/>
        </p:spPr>
        <p:txBody>
          <a:bodyPr wrap="square" rtlCol="0">
            <a:spAutoFit/>
          </a:bodyPr>
          <a:lstStyle/>
          <a:p>
            <a:pPr>
              <a:buNone/>
            </a:pPr>
            <a:r>
              <a:rPr lang="en-US" sz="2800" dirty="0">
                <a:latin typeface="Calibri" pitchFamily="34" charset="0"/>
              </a:rPr>
              <a:t>620-2.2 – Marking materials. </a:t>
            </a:r>
          </a:p>
          <a:p>
            <a:pPr>
              <a:buNone/>
            </a:pPr>
            <a:endParaRPr lang="en-US" sz="2800" dirty="0">
              <a:latin typeface="Calibri" pitchFamily="34" charset="0"/>
            </a:endParaRPr>
          </a:p>
          <a:p>
            <a:pPr>
              <a:buNone/>
            </a:pPr>
            <a:r>
              <a:rPr lang="en-US" sz="2800" dirty="0">
                <a:solidFill>
                  <a:srgbClr val="0070C0"/>
                </a:solidFill>
                <a:latin typeface="Calibri" panose="020F0502020204030204" pitchFamily="34" charset="0"/>
              </a:rPr>
              <a:t>Retroreflectivity shall be measured . . . according to ASTM E1710 and the practices in ASTM D7585 . . . for a portable retro-reflectometer and computing measurement averages.  A vehicle-mounted retroreflectometer may also be used.</a:t>
            </a:r>
          </a:p>
        </p:txBody>
      </p:sp>
      <p:sp>
        <p:nvSpPr>
          <p:cNvPr id="5" name="Title 1"/>
          <p:cNvSpPr txBox="1">
            <a:spLocks/>
          </p:cNvSpPr>
          <p:nvPr/>
        </p:nvSpPr>
        <p:spPr>
          <a:xfrm>
            <a:off x="1981200" y="274638"/>
            <a:ext cx="8229600" cy="1401762"/>
          </a:xfrm>
          <a:prstGeom prst="rect">
            <a:avLst/>
          </a:prstGeom>
        </p:spPr>
        <p:txBody>
          <a:bodyPr/>
          <a:lstStyle/>
          <a:p>
            <a:pPr algn="ctr" eaLnBrk="0" fontAlgn="base" hangingPunct="0">
              <a:spcBef>
                <a:spcPct val="0"/>
              </a:spcBef>
              <a:spcAft>
                <a:spcPct val="0"/>
              </a:spcAft>
              <a:defRPr/>
            </a:pPr>
            <a:r>
              <a:rPr lang="en-US" sz="2800" b="1" kern="0" dirty="0">
                <a:solidFill>
                  <a:schemeClr val="tx2"/>
                </a:solidFill>
                <a:latin typeface="Calibri" pitchFamily="34" charset="0"/>
                <a:ea typeface="+mj-ea"/>
                <a:cs typeface="+mj-cs"/>
              </a:rPr>
              <a:t>AC 150/5370-10H - P620 </a:t>
            </a:r>
          </a:p>
          <a:p>
            <a:pPr algn="ctr" eaLnBrk="0" fontAlgn="base" hangingPunct="0">
              <a:spcBef>
                <a:spcPct val="0"/>
              </a:spcBef>
              <a:spcAft>
                <a:spcPct val="0"/>
              </a:spcAft>
              <a:defRPr/>
            </a:pPr>
            <a:r>
              <a:rPr lang="en-US" sz="2800" b="1" kern="0" dirty="0">
                <a:solidFill>
                  <a:schemeClr val="tx2"/>
                </a:solidFill>
                <a:latin typeface="Calibri" pitchFamily="34" charset="0"/>
                <a:ea typeface="+mj-ea"/>
                <a:cs typeface="+mj-cs"/>
              </a:rPr>
              <a:t>Runway and Taxiway Markings</a:t>
            </a:r>
          </a:p>
        </p:txBody>
      </p:sp>
    </p:spTree>
    <p:extLst>
      <p:ext uri="{BB962C8B-B14F-4D97-AF65-F5344CB8AC3E}">
        <p14:creationId xmlns:p14="http://schemas.microsoft.com/office/powerpoint/2010/main" val="409111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9061" name="Rectangle 5"/>
          <p:cNvSpPr>
            <a:spLocks noChangeArrowheads="1"/>
          </p:cNvSpPr>
          <p:nvPr/>
        </p:nvSpPr>
        <p:spPr bwMode="auto">
          <a:xfrm>
            <a:off x="3579814" y="0"/>
            <a:ext cx="5032375" cy="762000"/>
          </a:xfrm>
          <a:prstGeom prst="rect">
            <a:avLst/>
          </a:prstGeom>
          <a:noFill/>
          <a:ln w="9525">
            <a:noFill/>
            <a:miter lim="800000"/>
            <a:headEnd/>
            <a:tailEnd/>
          </a:ln>
          <a:effectLst/>
        </p:spPr>
        <p:txBody>
          <a:bodyPr wrap="none">
            <a:spAutoFit/>
          </a:bodyPr>
          <a:lstStyle/>
          <a:p>
            <a:pPr algn="ctr">
              <a:defRPr/>
            </a:pPr>
            <a:r>
              <a:rPr lang="en-US" sz="4400" dirty="0">
                <a:effectLst>
                  <a:outerShdw blurRad="38100" dist="38100" dir="2700000" algn="tl">
                    <a:srgbClr val="C0C0C0"/>
                  </a:outerShdw>
                </a:effectLst>
                <a:latin typeface="Calibri" pitchFamily="34" charset="0"/>
              </a:rPr>
              <a:t>Retro-</a:t>
            </a:r>
            <a:r>
              <a:rPr lang="en-US" sz="4400" dirty="0" err="1">
                <a:effectLst>
                  <a:outerShdw blurRad="38100" dist="38100" dir="2700000" algn="tl">
                    <a:srgbClr val="C0C0C0"/>
                  </a:outerShdw>
                </a:effectLst>
                <a:latin typeface="Calibri" pitchFamily="34" charset="0"/>
              </a:rPr>
              <a:t>reflectometers</a:t>
            </a:r>
            <a:endParaRPr lang="en-US" sz="4400" dirty="0">
              <a:effectLst>
                <a:outerShdw blurRad="38100" dist="38100" dir="2700000" algn="tl">
                  <a:srgbClr val="C0C0C0"/>
                </a:outerShdw>
              </a:effectLst>
              <a:latin typeface="Calibri" pitchFamily="34" charset="0"/>
            </a:endParaRPr>
          </a:p>
        </p:txBody>
      </p:sp>
      <p:grpSp>
        <p:nvGrpSpPr>
          <p:cNvPr id="6" name="Group 5"/>
          <p:cNvGrpSpPr/>
          <p:nvPr/>
        </p:nvGrpSpPr>
        <p:grpSpPr>
          <a:xfrm>
            <a:off x="1524001" y="990600"/>
            <a:ext cx="3499683" cy="5024432"/>
            <a:chOff x="0" y="1985968"/>
            <a:chExt cx="3499683" cy="4872032"/>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38400"/>
              <a:ext cx="3499683" cy="4419600"/>
            </a:xfrm>
            <a:prstGeom prst="rect">
              <a:avLst/>
            </a:prstGeom>
          </p:spPr>
        </p:pic>
        <p:sp>
          <p:nvSpPr>
            <p:cNvPr id="5" name="Rectangle 4"/>
            <p:cNvSpPr/>
            <p:nvPr/>
          </p:nvSpPr>
          <p:spPr>
            <a:xfrm>
              <a:off x="36512" y="1985968"/>
              <a:ext cx="2782888" cy="452432"/>
            </a:xfrm>
            <a:prstGeom prst="rect">
              <a:avLst/>
            </a:prstGeom>
          </p:spPr>
          <p:txBody>
            <a:bodyPr wrap="square">
              <a:spAutoFit/>
            </a:bodyPr>
            <a:lstStyle/>
            <a:p>
              <a:pPr lvl="1">
                <a:lnSpc>
                  <a:spcPct val="90000"/>
                </a:lnSpc>
                <a:buClr>
                  <a:schemeClr val="tx1"/>
                </a:buClr>
              </a:pPr>
              <a:r>
                <a:rPr lang="en-US" altLang="en-US" sz="2600" dirty="0" err="1">
                  <a:latin typeface="Calibri" panose="020F0502020204030204" pitchFamily="34" charset="0"/>
                </a:rPr>
                <a:t>Stripemaster</a:t>
              </a:r>
              <a:r>
                <a:rPr lang="en-US" altLang="en-US" sz="2600" dirty="0">
                  <a:latin typeface="Calibri" panose="020F0502020204030204" pitchFamily="34" charset="0"/>
                </a:rPr>
                <a:t> II</a:t>
              </a:r>
            </a:p>
          </p:txBody>
        </p:sp>
      </p:grpSp>
      <p:grpSp>
        <p:nvGrpSpPr>
          <p:cNvPr id="8" name="Group 7"/>
          <p:cNvGrpSpPr/>
          <p:nvPr/>
        </p:nvGrpSpPr>
        <p:grpSpPr>
          <a:xfrm>
            <a:off x="4789992" y="990601"/>
            <a:ext cx="2296608" cy="5008323"/>
            <a:chOff x="3265992" y="1985968"/>
            <a:chExt cx="2296608" cy="4888397"/>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9683" y="2438400"/>
              <a:ext cx="2024817" cy="4435965"/>
            </a:xfrm>
            <a:prstGeom prst="rect">
              <a:avLst/>
            </a:prstGeom>
          </p:spPr>
        </p:pic>
        <p:sp>
          <p:nvSpPr>
            <p:cNvPr id="7" name="Rectangle 6"/>
            <p:cNvSpPr/>
            <p:nvPr/>
          </p:nvSpPr>
          <p:spPr>
            <a:xfrm>
              <a:off x="3265992" y="1985968"/>
              <a:ext cx="2296608" cy="452432"/>
            </a:xfrm>
            <a:prstGeom prst="rect">
              <a:avLst/>
            </a:prstGeom>
          </p:spPr>
          <p:txBody>
            <a:bodyPr wrap="square">
              <a:spAutoFit/>
            </a:bodyPr>
            <a:lstStyle/>
            <a:p>
              <a:pPr lvl="1">
                <a:lnSpc>
                  <a:spcPct val="90000"/>
                </a:lnSpc>
                <a:buClr>
                  <a:schemeClr val="tx1"/>
                </a:buClr>
              </a:pPr>
              <a:r>
                <a:rPr lang="en-US" altLang="en-US" sz="2600" dirty="0" err="1">
                  <a:latin typeface="Calibri" panose="020F0502020204030204" pitchFamily="34" charset="0"/>
                </a:rPr>
                <a:t>Mirolux</a:t>
              </a:r>
              <a:r>
                <a:rPr lang="en-US" altLang="en-US" sz="2600" dirty="0">
                  <a:latin typeface="Calibri" panose="020F0502020204030204" pitchFamily="34" charset="0"/>
                </a:rPr>
                <a:t> 30</a:t>
              </a:r>
            </a:p>
          </p:txBody>
        </p:sp>
      </p:grpSp>
      <p:grpSp>
        <p:nvGrpSpPr>
          <p:cNvPr id="10" name="Group 9"/>
          <p:cNvGrpSpPr/>
          <p:nvPr/>
        </p:nvGrpSpPr>
        <p:grpSpPr>
          <a:xfrm>
            <a:off x="7086600" y="990600"/>
            <a:ext cx="3581400" cy="5028022"/>
            <a:chOff x="5562600" y="1829978"/>
            <a:chExt cx="3581400" cy="5028022"/>
          </a:xfrm>
        </p:grpSpPr>
        <p:pic>
          <p:nvPicPr>
            <p:cNvPr id="2" name="Picture 1"/>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5562600" y="2286000"/>
              <a:ext cx="3581400" cy="4572000"/>
            </a:xfrm>
            <a:prstGeom prst="rect">
              <a:avLst/>
            </a:prstGeom>
          </p:spPr>
        </p:pic>
        <p:sp>
          <p:nvSpPr>
            <p:cNvPr id="9" name="Rectangle 8"/>
            <p:cNvSpPr/>
            <p:nvPr/>
          </p:nvSpPr>
          <p:spPr>
            <a:xfrm>
              <a:off x="5627436" y="1829978"/>
              <a:ext cx="3059364" cy="452432"/>
            </a:xfrm>
            <a:prstGeom prst="rect">
              <a:avLst/>
            </a:prstGeom>
          </p:spPr>
          <p:txBody>
            <a:bodyPr wrap="none">
              <a:spAutoFit/>
            </a:bodyPr>
            <a:lstStyle/>
            <a:p>
              <a:pPr lvl="1">
                <a:lnSpc>
                  <a:spcPct val="90000"/>
                </a:lnSpc>
                <a:buClr>
                  <a:schemeClr val="tx1"/>
                </a:buClr>
              </a:pPr>
              <a:r>
                <a:rPr lang="en-US" altLang="en-US" sz="2600" dirty="0">
                  <a:latin typeface="Calibri" panose="020F0502020204030204" pitchFamily="34" charset="0"/>
                </a:rPr>
                <a:t>Delta Optics LTL-X</a:t>
              </a:r>
            </a:p>
          </p:txBody>
        </p:sp>
      </p:grpSp>
      <p:sp>
        <p:nvSpPr>
          <p:cNvPr id="11" name="Slide Number Placeholder 10"/>
          <p:cNvSpPr>
            <a:spLocks noGrp="1"/>
          </p:cNvSpPr>
          <p:nvPr>
            <p:ph type="sldNum" sz="quarter" idx="12"/>
          </p:nvPr>
        </p:nvSpPr>
        <p:spPr/>
        <p:txBody>
          <a:bodyPr/>
          <a:lstStyle/>
          <a:p>
            <a:fld id="{71A95952-6C36-4A94-B639-BE4498523211}" type="slidenum">
              <a:rPr lang="en-US" smtClean="0"/>
              <a:t>49</a:t>
            </a:fld>
            <a:endParaRPr lang="en-US"/>
          </a:p>
        </p:txBody>
      </p:sp>
    </p:spTree>
    <p:extLst>
      <p:ext uri="{BB962C8B-B14F-4D97-AF65-F5344CB8AC3E}">
        <p14:creationId xmlns:p14="http://schemas.microsoft.com/office/powerpoint/2010/main" val="905925743"/>
      </p:ext>
    </p:extLst>
  </p:cSld>
  <p:clrMapOvr>
    <a:masterClrMapping/>
  </p:clrMapOvr>
  <p:transition spd="med">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2057400" y="1066800"/>
            <a:ext cx="8229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Arial" panose="020B0604020202020204" pitchFamily="34" charset="0"/>
              </a:defRPr>
            </a:lvl1pPr>
            <a:lvl2pPr>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9pPr>
          </a:lstStyle>
          <a:p>
            <a:pPr marL="457200" indent="-457200">
              <a:spcBef>
                <a:spcPct val="0"/>
              </a:spcBef>
              <a:buFont typeface="Wingdings" panose="05000000000000000000" pitchFamily="2" charset="2"/>
              <a:buChar char="Q"/>
            </a:pPr>
            <a:r>
              <a:rPr lang="en-US" altLang="en-US" sz="2800" dirty="0"/>
              <a:t> All characters are 60-feet high and 20-feet wide </a:t>
            </a:r>
          </a:p>
          <a:p>
            <a:pPr marL="566738" lvl="1" eaLnBrk="1" hangingPunct="1">
              <a:spcBef>
                <a:spcPct val="0"/>
              </a:spcBef>
              <a:buNone/>
            </a:pPr>
            <a:r>
              <a:rPr lang="en-US" altLang="en-US" dirty="0"/>
              <a:t>unless otherwise specified.</a:t>
            </a:r>
          </a:p>
        </p:txBody>
      </p:sp>
      <p:sp>
        <p:nvSpPr>
          <p:cNvPr id="4" name="TextBox 3"/>
          <p:cNvSpPr txBox="1">
            <a:spLocks noChangeArrowheads="1"/>
          </p:cNvSpPr>
          <p:nvPr/>
        </p:nvSpPr>
        <p:spPr bwMode="auto">
          <a:xfrm>
            <a:off x="2057400" y="3116044"/>
            <a:ext cx="8229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Arial" panose="020B0604020202020204" pitchFamily="34" charset="0"/>
              </a:defRPr>
            </a:lvl1pPr>
            <a:lvl2pPr>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9pPr>
          </a:lstStyle>
          <a:p>
            <a:pPr marL="457200" indent="-457200">
              <a:spcBef>
                <a:spcPct val="0"/>
              </a:spcBef>
              <a:buFont typeface="Wingdings" panose="05000000000000000000" pitchFamily="2" charset="2"/>
              <a:buChar char="Q"/>
            </a:pPr>
            <a:r>
              <a:rPr lang="en-US" altLang="en-US" sz="2800" dirty="0"/>
              <a:t> All designations are spaced 15 feet apart, with </a:t>
            </a:r>
          </a:p>
          <a:p>
            <a:pPr marL="566738" lvl="1" indent="-109538" eaLnBrk="1" hangingPunct="1">
              <a:spcBef>
                <a:spcPct val="0"/>
              </a:spcBef>
              <a:buNone/>
            </a:pPr>
            <a:r>
              <a:rPr lang="en-US" altLang="en-US" dirty="0"/>
              <a:t> exception to the number “11” (27’).</a:t>
            </a:r>
          </a:p>
        </p:txBody>
      </p:sp>
      <p:sp>
        <p:nvSpPr>
          <p:cNvPr id="5" name="TextBox 4"/>
          <p:cNvSpPr txBox="1">
            <a:spLocks noChangeArrowheads="1"/>
          </p:cNvSpPr>
          <p:nvPr/>
        </p:nvSpPr>
        <p:spPr bwMode="auto">
          <a:xfrm>
            <a:off x="2057400" y="4356100"/>
            <a:ext cx="82296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9pPr>
          </a:lstStyle>
          <a:p>
            <a:pPr marL="457200" indent="-457200">
              <a:spcBef>
                <a:spcPct val="0"/>
              </a:spcBef>
              <a:buFont typeface="Wingdings" panose="05000000000000000000" pitchFamily="2" charset="2"/>
              <a:buChar char="Q"/>
            </a:pPr>
            <a:r>
              <a:rPr lang="en-US" altLang="en-US" sz="2800" dirty="0"/>
              <a:t> Single designations are centered on the runway </a:t>
            </a:r>
          </a:p>
          <a:p>
            <a:pPr eaLnBrk="1" hangingPunct="1">
              <a:spcBef>
                <a:spcPct val="0"/>
              </a:spcBef>
              <a:buNone/>
            </a:pPr>
            <a:r>
              <a:rPr lang="en-US" altLang="en-US" sz="2800" dirty="0"/>
              <a:t>       pavement centerline.  For double designations, the</a:t>
            </a:r>
          </a:p>
          <a:p>
            <a:pPr eaLnBrk="1" hangingPunct="1">
              <a:spcBef>
                <a:spcPct val="0"/>
              </a:spcBef>
              <a:buNone/>
            </a:pPr>
            <a:r>
              <a:rPr lang="en-US" altLang="en-US" sz="2800" dirty="0"/>
              <a:t>       center of the outer edges of the two numerals is  </a:t>
            </a:r>
          </a:p>
          <a:p>
            <a:pPr eaLnBrk="1" hangingPunct="1">
              <a:spcBef>
                <a:spcPct val="0"/>
              </a:spcBef>
              <a:buNone/>
            </a:pPr>
            <a:r>
              <a:rPr lang="en-US" altLang="en-US" sz="2800" dirty="0"/>
              <a:t>       centered on the runway pavement centerline.</a:t>
            </a:r>
          </a:p>
        </p:txBody>
      </p:sp>
      <p:sp>
        <p:nvSpPr>
          <p:cNvPr id="6" name="Rectangle 2"/>
          <p:cNvSpPr>
            <a:spLocks noChangeArrowheads="1"/>
          </p:cNvSpPr>
          <p:nvPr/>
        </p:nvSpPr>
        <p:spPr bwMode="auto">
          <a:xfrm>
            <a:off x="3809605" y="381001"/>
            <a:ext cx="4572790" cy="646331"/>
          </a:xfrm>
          <a:prstGeom prst="rect">
            <a:avLst/>
          </a:prstGeom>
          <a:noFill/>
          <a:ln w="9525">
            <a:noFill/>
            <a:miter lim="800000"/>
            <a:headEnd/>
            <a:tailEnd/>
          </a:ln>
          <a:effectLst/>
        </p:spPr>
        <p:txBody>
          <a:bodyPr wrap="none">
            <a:spAutoFit/>
          </a:bodyPr>
          <a:lstStyle/>
          <a:p>
            <a:pPr algn="ctr">
              <a:defRPr/>
            </a:pPr>
            <a:r>
              <a:rPr lang="en-US" sz="3600" b="1" dirty="0">
                <a:latin typeface="Calibri" pitchFamily="34" charset="0"/>
              </a:rPr>
              <a:t>Footnotes on Numbers</a:t>
            </a:r>
            <a:endParaRPr lang="en-US" sz="3600" b="1" dirty="0">
              <a:effectLst>
                <a:outerShdw blurRad="38100" dist="38100" dir="2700000" algn="tl">
                  <a:srgbClr val="C0C0C0"/>
                </a:outerShdw>
              </a:effectLst>
              <a:latin typeface="Calibri" pitchFamily="34" charset="0"/>
            </a:endParaRPr>
          </a:p>
        </p:txBody>
      </p:sp>
      <p:sp>
        <p:nvSpPr>
          <p:cNvPr id="7" name="TextBox 6"/>
          <p:cNvSpPr txBox="1">
            <a:spLocks noChangeArrowheads="1"/>
          </p:cNvSpPr>
          <p:nvPr/>
        </p:nvSpPr>
        <p:spPr bwMode="auto">
          <a:xfrm>
            <a:off x="2057400" y="2306856"/>
            <a:ext cx="8229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Arial" panose="020B0604020202020204" pitchFamily="34" charset="0"/>
              </a:defRPr>
            </a:lvl1pPr>
            <a:lvl2pPr>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9pPr>
          </a:lstStyle>
          <a:p>
            <a:pPr marL="457200" indent="-457200">
              <a:spcBef>
                <a:spcPct val="0"/>
              </a:spcBef>
              <a:buFont typeface="Wingdings" panose="05000000000000000000" pitchFamily="2" charset="2"/>
              <a:buChar char="Q"/>
            </a:pPr>
            <a:r>
              <a:rPr lang="en-US" altLang="en-US" sz="2800" dirty="0"/>
              <a:t> Vertical stroke is 5 feet wide; horizontal stroke 10 ft.</a:t>
            </a:r>
            <a:endParaRPr lang="en-US" altLang="en-US" dirty="0"/>
          </a:p>
        </p:txBody>
      </p:sp>
      <p:sp>
        <p:nvSpPr>
          <p:cNvPr id="2" name="Slide Number Placeholder 1"/>
          <p:cNvSpPr>
            <a:spLocks noGrp="1"/>
          </p:cNvSpPr>
          <p:nvPr>
            <p:ph type="sldNum" sz="quarter" idx="12"/>
          </p:nvPr>
        </p:nvSpPr>
        <p:spPr/>
        <p:txBody>
          <a:bodyPr/>
          <a:lstStyle/>
          <a:p>
            <a:fld id="{71A95952-6C36-4A94-B639-BE4498523211}" type="slidenum">
              <a:rPr lang="en-US" smtClean="0"/>
              <a:t>5</a:t>
            </a:fld>
            <a:endParaRPr lang="en-US"/>
          </a:p>
        </p:txBody>
      </p:sp>
    </p:spTree>
    <p:extLst>
      <p:ext uri="{BB962C8B-B14F-4D97-AF65-F5344CB8AC3E}">
        <p14:creationId xmlns:p14="http://schemas.microsoft.com/office/powerpoint/2010/main" val="19554322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798286"/>
            <a:ext cx="12192000" cy="9144000"/>
          </a:xfrm>
          <a:prstGeom prst="rect">
            <a:avLst/>
          </a:prstGeom>
        </p:spPr>
      </p:pic>
      <p:sp>
        <p:nvSpPr>
          <p:cNvPr id="3" name="Slide Number Placeholder 2"/>
          <p:cNvSpPr>
            <a:spLocks noGrp="1"/>
          </p:cNvSpPr>
          <p:nvPr>
            <p:ph type="sldNum" sz="quarter" idx="12"/>
          </p:nvPr>
        </p:nvSpPr>
        <p:spPr/>
        <p:txBody>
          <a:bodyPr/>
          <a:lstStyle/>
          <a:p>
            <a:fld id="{71A95952-6C36-4A94-B639-BE4498523211}" type="slidenum">
              <a:rPr lang="en-US" smtClean="0"/>
              <a:t>50</a:t>
            </a:fld>
            <a:endParaRPr lang="en-US"/>
          </a:p>
        </p:txBody>
      </p:sp>
    </p:spTree>
    <p:extLst>
      <p:ext uri="{BB962C8B-B14F-4D97-AF65-F5344CB8AC3E}">
        <p14:creationId xmlns:p14="http://schemas.microsoft.com/office/powerpoint/2010/main" val="195621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62200" y="1047749"/>
          <a:ext cx="7239001" cy="4606819"/>
        </p:xfrm>
        <a:graphic>
          <a:graphicData uri="http://schemas.openxmlformats.org/drawingml/2006/table">
            <a:tbl>
              <a:tblPr firstRow="1" firstCol="1" bandRow="1">
                <a:tableStyleId>{5C22544A-7EE6-4342-B048-85BDC9FD1C3A}</a:tableStyleId>
              </a:tblPr>
              <a:tblGrid>
                <a:gridCol w="3910124">
                  <a:extLst>
                    <a:ext uri="{9D8B030D-6E8A-4147-A177-3AD203B41FA5}">
                      <a16:colId xmlns:a16="http://schemas.microsoft.com/office/drawing/2014/main" val="20000"/>
                    </a:ext>
                  </a:extLst>
                </a:gridCol>
                <a:gridCol w="1109309">
                  <a:extLst>
                    <a:ext uri="{9D8B030D-6E8A-4147-A177-3AD203B41FA5}">
                      <a16:colId xmlns:a16="http://schemas.microsoft.com/office/drawing/2014/main" val="20001"/>
                    </a:ext>
                  </a:extLst>
                </a:gridCol>
                <a:gridCol w="1109309">
                  <a:extLst>
                    <a:ext uri="{9D8B030D-6E8A-4147-A177-3AD203B41FA5}">
                      <a16:colId xmlns:a16="http://schemas.microsoft.com/office/drawing/2014/main" val="20002"/>
                    </a:ext>
                  </a:extLst>
                </a:gridCol>
                <a:gridCol w="1110259">
                  <a:extLst>
                    <a:ext uri="{9D8B030D-6E8A-4147-A177-3AD203B41FA5}">
                      <a16:colId xmlns:a16="http://schemas.microsoft.com/office/drawing/2014/main" val="20003"/>
                    </a:ext>
                  </a:extLst>
                </a:gridCol>
              </a:tblGrid>
              <a:tr h="825368">
                <a:tc>
                  <a:txBody>
                    <a:bodyPr/>
                    <a:lstStyle/>
                    <a:p>
                      <a:pPr marL="0" marR="0" algn="ctr">
                        <a:spcBef>
                          <a:spcPts val="300"/>
                        </a:spcBef>
                        <a:spcAft>
                          <a:spcPts val="300"/>
                        </a:spcAft>
                        <a:tabLst>
                          <a:tab pos="457200" algn="l"/>
                          <a:tab pos="914400" algn="l"/>
                          <a:tab pos="1371600" algn="l"/>
                        </a:tabLst>
                      </a:pPr>
                      <a:r>
                        <a:rPr lang="en-US" sz="2400" dirty="0">
                          <a:solidFill>
                            <a:schemeClr val="tx1"/>
                          </a:solidFill>
                          <a:effectLst/>
                          <a:latin typeface=" calibri (body)"/>
                        </a:rPr>
                        <a:t>Material</a:t>
                      </a:r>
                      <a:endParaRPr lang="en-US" sz="2400" b="1" dirty="0">
                        <a:solidFill>
                          <a:schemeClr val="tx1"/>
                        </a:solidFill>
                        <a:effectLst/>
                        <a:latin typeface=" calibri (body)"/>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3">
                  <a:txBody>
                    <a:bodyPr/>
                    <a:lstStyle/>
                    <a:p>
                      <a:pPr marL="0" marR="0" algn="ctr">
                        <a:spcBef>
                          <a:spcPts val="300"/>
                        </a:spcBef>
                        <a:spcAft>
                          <a:spcPts val="300"/>
                        </a:spcAft>
                        <a:tabLst>
                          <a:tab pos="457200" algn="l"/>
                          <a:tab pos="914400" algn="l"/>
                          <a:tab pos="1371600" algn="l"/>
                        </a:tabLst>
                      </a:pPr>
                      <a:r>
                        <a:rPr lang="en-US" sz="2400" dirty="0">
                          <a:solidFill>
                            <a:schemeClr val="tx1"/>
                          </a:solidFill>
                          <a:effectLst/>
                          <a:latin typeface=" calibri (body)"/>
                        </a:rPr>
                        <a:t>Retro-reflectance mcd/m</a:t>
                      </a:r>
                      <a:r>
                        <a:rPr lang="en-US" sz="2400" baseline="30000" dirty="0">
                          <a:solidFill>
                            <a:schemeClr val="tx1"/>
                          </a:solidFill>
                          <a:effectLst/>
                          <a:latin typeface=" calibri (body)"/>
                        </a:rPr>
                        <a:t>2</a:t>
                      </a:r>
                      <a:r>
                        <a:rPr lang="en-US" sz="2400" dirty="0">
                          <a:solidFill>
                            <a:schemeClr val="tx1"/>
                          </a:solidFill>
                          <a:effectLst/>
                          <a:latin typeface=" calibri (body)"/>
                        </a:rPr>
                        <a:t>/lux</a:t>
                      </a:r>
                      <a:endParaRPr lang="en-US" sz="2400" b="1" dirty="0">
                        <a:solidFill>
                          <a:schemeClr val="tx1"/>
                        </a:solidFill>
                        <a:effectLst/>
                        <a:latin typeface=" calibri (body)"/>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30026">
                <a:tc>
                  <a:txBody>
                    <a:bodyPr/>
                    <a:lstStyle/>
                    <a:p>
                      <a:pPr marL="0" marR="0">
                        <a:spcBef>
                          <a:spcPts val="600"/>
                        </a:spcBef>
                        <a:spcAft>
                          <a:spcPts val="600"/>
                        </a:spcAft>
                        <a:tabLst>
                          <a:tab pos="457200" algn="l"/>
                          <a:tab pos="914400" algn="l"/>
                          <a:tab pos="1371600" algn="l"/>
                        </a:tabLst>
                      </a:pPr>
                      <a:r>
                        <a:rPr lang="en-US" sz="1100" dirty="0">
                          <a:effectLst/>
                          <a:latin typeface=" calibri (body)"/>
                        </a:rPr>
                        <a:t> </a:t>
                      </a:r>
                      <a:endParaRPr lang="en-US" sz="1100" dirty="0">
                        <a:effectLst/>
                        <a:latin typeface=" calibri (body)"/>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600"/>
                        </a:spcBef>
                        <a:spcAft>
                          <a:spcPts val="600"/>
                        </a:spcAft>
                        <a:tabLst>
                          <a:tab pos="457200" algn="l"/>
                          <a:tab pos="914400" algn="l"/>
                          <a:tab pos="1371600" algn="l"/>
                        </a:tabLst>
                      </a:pPr>
                      <a:r>
                        <a:rPr lang="en-US" sz="2400" dirty="0">
                          <a:effectLst/>
                          <a:latin typeface=" calibri (body)"/>
                        </a:rPr>
                        <a:t>White</a:t>
                      </a:r>
                      <a:endParaRPr lang="en-US" sz="2400" dirty="0">
                        <a:effectLst/>
                        <a:latin typeface=" calibri (body)"/>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600"/>
                        </a:spcBef>
                        <a:spcAft>
                          <a:spcPts val="600"/>
                        </a:spcAft>
                        <a:tabLst>
                          <a:tab pos="457200" algn="l"/>
                          <a:tab pos="914400" algn="l"/>
                          <a:tab pos="1371600" algn="l"/>
                        </a:tabLst>
                      </a:pPr>
                      <a:r>
                        <a:rPr lang="en-US" sz="2400" dirty="0">
                          <a:effectLst/>
                          <a:latin typeface=" calibri (body)"/>
                        </a:rPr>
                        <a:t>Yellow</a:t>
                      </a:r>
                      <a:endParaRPr lang="en-US" sz="2400" dirty="0">
                        <a:effectLst/>
                        <a:latin typeface=" calibri (body)"/>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600"/>
                        </a:spcBef>
                        <a:spcAft>
                          <a:spcPts val="600"/>
                        </a:spcAft>
                        <a:tabLst>
                          <a:tab pos="457200" algn="l"/>
                          <a:tab pos="914400" algn="l"/>
                          <a:tab pos="1371600" algn="l"/>
                        </a:tabLst>
                      </a:pPr>
                      <a:r>
                        <a:rPr lang="en-US" sz="2400" dirty="0">
                          <a:effectLst/>
                          <a:latin typeface=" calibri (body)"/>
                        </a:rPr>
                        <a:t>Red</a:t>
                      </a:r>
                      <a:endParaRPr lang="en-US" sz="2400" dirty="0">
                        <a:effectLst/>
                        <a:latin typeface=" calibri (body)"/>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r h="742019">
                <a:tc>
                  <a:txBody>
                    <a:bodyPr/>
                    <a:lstStyle/>
                    <a:p>
                      <a:pPr marL="0" marR="0">
                        <a:spcBef>
                          <a:spcPts val="600"/>
                        </a:spcBef>
                        <a:spcAft>
                          <a:spcPts val="600"/>
                        </a:spcAft>
                        <a:tabLst>
                          <a:tab pos="457200" algn="l"/>
                          <a:tab pos="914400" algn="l"/>
                          <a:tab pos="1371600" algn="l"/>
                        </a:tabLst>
                      </a:pPr>
                      <a:r>
                        <a:rPr lang="en-US" sz="2400" dirty="0">
                          <a:solidFill>
                            <a:schemeClr val="tx1"/>
                          </a:solidFill>
                          <a:effectLst/>
                          <a:latin typeface=" calibri (body)"/>
                        </a:rPr>
                        <a:t>Initial Type I</a:t>
                      </a:r>
                      <a:endParaRPr lang="en-US" sz="2400" dirty="0">
                        <a:solidFill>
                          <a:schemeClr val="tx1"/>
                        </a:solidFill>
                        <a:effectLst/>
                        <a:latin typeface=" calibri (body)"/>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600"/>
                        </a:spcBef>
                        <a:spcAft>
                          <a:spcPts val="600"/>
                        </a:spcAft>
                        <a:tabLst>
                          <a:tab pos="457200" algn="l"/>
                          <a:tab pos="914400" algn="l"/>
                          <a:tab pos="1371600" algn="l"/>
                        </a:tabLst>
                      </a:pPr>
                      <a:r>
                        <a:rPr lang="en-US" sz="2400" dirty="0">
                          <a:solidFill>
                            <a:schemeClr val="tx1"/>
                          </a:solidFill>
                          <a:effectLst/>
                          <a:latin typeface=" calibri (body)"/>
                        </a:rPr>
                        <a:t>300</a:t>
                      </a:r>
                      <a:endParaRPr lang="en-US" sz="2400" dirty="0">
                        <a:solidFill>
                          <a:schemeClr val="tx1"/>
                        </a:solidFill>
                        <a:effectLst/>
                        <a:latin typeface=" calibri (body)"/>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600"/>
                        </a:spcBef>
                        <a:spcAft>
                          <a:spcPts val="600"/>
                        </a:spcAft>
                        <a:tabLst>
                          <a:tab pos="457200" algn="l"/>
                          <a:tab pos="914400" algn="l"/>
                          <a:tab pos="1371600" algn="l"/>
                        </a:tabLst>
                      </a:pPr>
                      <a:r>
                        <a:rPr lang="en-US" sz="2400">
                          <a:solidFill>
                            <a:schemeClr val="tx1"/>
                          </a:solidFill>
                          <a:effectLst/>
                          <a:latin typeface=" calibri (body)"/>
                        </a:rPr>
                        <a:t>175</a:t>
                      </a:r>
                      <a:endParaRPr lang="en-US" sz="2400">
                        <a:solidFill>
                          <a:schemeClr val="tx1"/>
                        </a:solidFill>
                        <a:effectLst/>
                        <a:latin typeface=" calibri (body)"/>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600"/>
                        </a:spcBef>
                        <a:spcAft>
                          <a:spcPts val="600"/>
                        </a:spcAft>
                        <a:tabLst>
                          <a:tab pos="457200" algn="l"/>
                          <a:tab pos="914400" algn="l"/>
                          <a:tab pos="1371600" algn="l"/>
                        </a:tabLst>
                      </a:pPr>
                      <a:r>
                        <a:rPr lang="en-US" sz="2400">
                          <a:solidFill>
                            <a:schemeClr val="tx1"/>
                          </a:solidFill>
                          <a:effectLst/>
                          <a:latin typeface=" calibri (body)"/>
                        </a:rPr>
                        <a:t>35</a:t>
                      </a:r>
                      <a:endParaRPr lang="en-US" sz="2400">
                        <a:solidFill>
                          <a:schemeClr val="tx1"/>
                        </a:solidFill>
                        <a:effectLst/>
                        <a:latin typeface=" calibri (body)"/>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r h="742019">
                <a:tc>
                  <a:txBody>
                    <a:bodyPr/>
                    <a:lstStyle/>
                    <a:p>
                      <a:pPr marL="0" marR="0">
                        <a:spcBef>
                          <a:spcPts val="600"/>
                        </a:spcBef>
                        <a:spcAft>
                          <a:spcPts val="600"/>
                        </a:spcAft>
                        <a:tabLst>
                          <a:tab pos="457200" algn="l"/>
                          <a:tab pos="914400" algn="l"/>
                          <a:tab pos="1371600" algn="l"/>
                        </a:tabLst>
                      </a:pPr>
                      <a:r>
                        <a:rPr lang="en-US" sz="2400" dirty="0">
                          <a:solidFill>
                            <a:schemeClr val="tx1"/>
                          </a:solidFill>
                          <a:effectLst/>
                          <a:latin typeface=" calibri (body)"/>
                        </a:rPr>
                        <a:t>Initial Type III</a:t>
                      </a:r>
                      <a:endParaRPr lang="en-US" sz="2400" dirty="0">
                        <a:solidFill>
                          <a:schemeClr val="tx1"/>
                        </a:solidFill>
                        <a:effectLst/>
                        <a:latin typeface=" calibri (body)"/>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600"/>
                        </a:spcBef>
                        <a:spcAft>
                          <a:spcPts val="600"/>
                        </a:spcAft>
                        <a:tabLst>
                          <a:tab pos="457200" algn="l"/>
                          <a:tab pos="914400" algn="l"/>
                          <a:tab pos="1371600" algn="l"/>
                        </a:tabLst>
                      </a:pPr>
                      <a:r>
                        <a:rPr lang="en-US" sz="2400" dirty="0">
                          <a:solidFill>
                            <a:schemeClr val="tx1"/>
                          </a:solidFill>
                          <a:effectLst/>
                          <a:latin typeface=" calibri (body)"/>
                        </a:rPr>
                        <a:t>600</a:t>
                      </a:r>
                      <a:endParaRPr lang="en-US" sz="2400" dirty="0">
                        <a:solidFill>
                          <a:schemeClr val="tx1"/>
                        </a:solidFill>
                        <a:effectLst/>
                        <a:latin typeface=" calibri (body)"/>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600"/>
                        </a:spcBef>
                        <a:spcAft>
                          <a:spcPts val="600"/>
                        </a:spcAft>
                        <a:tabLst>
                          <a:tab pos="457200" algn="l"/>
                          <a:tab pos="914400" algn="l"/>
                          <a:tab pos="1371600" algn="l"/>
                        </a:tabLst>
                      </a:pPr>
                      <a:r>
                        <a:rPr lang="en-US" sz="2400">
                          <a:solidFill>
                            <a:schemeClr val="tx1"/>
                          </a:solidFill>
                          <a:effectLst/>
                          <a:latin typeface=" calibri (body)"/>
                        </a:rPr>
                        <a:t>300</a:t>
                      </a:r>
                      <a:endParaRPr lang="en-US" sz="2400">
                        <a:solidFill>
                          <a:schemeClr val="tx1"/>
                        </a:solidFill>
                        <a:effectLst/>
                        <a:latin typeface=" calibri (body)"/>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600"/>
                        </a:spcBef>
                        <a:spcAft>
                          <a:spcPts val="600"/>
                        </a:spcAft>
                        <a:tabLst>
                          <a:tab pos="457200" algn="l"/>
                          <a:tab pos="914400" algn="l"/>
                          <a:tab pos="1371600" algn="l"/>
                        </a:tabLst>
                      </a:pPr>
                      <a:r>
                        <a:rPr lang="en-US" sz="2400">
                          <a:solidFill>
                            <a:schemeClr val="tx1"/>
                          </a:solidFill>
                          <a:effectLst/>
                          <a:latin typeface=" calibri (body)"/>
                        </a:rPr>
                        <a:t>35</a:t>
                      </a:r>
                      <a:endParaRPr lang="en-US" sz="2400">
                        <a:solidFill>
                          <a:schemeClr val="tx1"/>
                        </a:solidFill>
                        <a:effectLst/>
                        <a:latin typeface=" calibri (body)"/>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3"/>
                  </a:ext>
                </a:extLst>
              </a:tr>
              <a:tr h="742019">
                <a:tc>
                  <a:txBody>
                    <a:bodyPr/>
                    <a:lstStyle/>
                    <a:p>
                      <a:pPr marL="0" marR="0">
                        <a:spcBef>
                          <a:spcPts val="600"/>
                        </a:spcBef>
                        <a:spcAft>
                          <a:spcPts val="600"/>
                        </a:spcAft>
                        <a:tabLst>
                          <a:tab pos="457200" algn="l"/>
                          <a:tab pos="914400" algn="l"/>
                          <a:tab pos="1371600" algn="l"/>
                        </a:tabLst>
                      </a:pPr>
                      <a:r>
                        <a:rPr lang="en-US" sz="2400" dirty="0">
                          <a:solidFill>
                            <a:schemeClr val="tx1"/>
                          </a:solidFill>
                          <a:effectLst/>
                          <a:latin typeface=" calibri (body)"/>
                        </a:rPr>
                        <a:t>Initial Thermoplastic</a:t>
                      </a:r>
                      <a:endParaRPr lang="en-US" sz="2400" dirty="0">
                        <a:solidFill>
                          <a:schemeClr val="tx1"/>
                        </a:solidFill>
                        <a:effectLst/>
                        <a:latin typeface=" calibri (body)"/>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600"/>
                        </a:spcBef>
                        <a:spcAft>
                          <a:spcPts val="600"/>
                        </a:spcAft>
                        <a:tabLst>
                          <a:tab pos="457200" algn="l"/>
                          <a:tab pos="914400" algn="l"/>
                          <a:tab pos="1371600" algn="l"/>
                        </a:tabLst>
                      </a:pPr>
                      <a:r>
                        <a:rPr lang="en-US" sz="2400" dirty="0">
                          <a:solidFill>
                            <a:schemeClr val="tx1"/>
                          </a:solidFill>
                          <a:effectLst/>
                          <a:latin typeface=" calibri (body)"/>
                        </a:rPr>
                        <a:t>225</a:t>
                      </a:r>
                      <a:endParaRPr lang="en-US" sz="2400" dirty="0">
                        <a:solidFill>
                          <a:schemeClr val="tx1"/>
                        </a:solidFill>
                        <a:effectLst/>
                        <a:latin typeface=" calibri (body)"/>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600"/>
                        </a:spcBef>
                        <a:spcAft>
                          <a:spcPts val="600"/>
                        </a:spcAft>
                        <a:tabLst>
                          <a:tab pos="457200" algn="l"/>
                          <a:tab pos="914400" algn="l"/>
                          <a:tab pos="1371600" algn="l"/>
                        </a:tabLst>
                      </a:pPr>
                      <a:r>
                        <a:rPr lang="en-US" sz="2400" dirty="0">
                          <a:solidFill>
                            <a:schemeClr val="tx1"/>
                          </a:solidFill>
                          <a:effectLst/>
                          <a:latin typeface=" calibri (body)"/>
                        </a:rPr>
                        <a:t>100</a:t>
                      </a:r>
                      <a:endParaRPr lang="en-US" sz="2400" dirty="0">
                        <a:solidFill>
                          <a:schemeClr val="tx1"/>
                        </a:solidFill>
                        <a:effectLst/>
                        <a:latin typeface=" calibri (body)"/>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600"/>
                        </a:spcBef>
                        <a:spcAft>
                          <a:spcPts val="600"/>
                        </a:spcAft>
                        <a:tabLst>
                          <a:tab pos="457200" algn="l"/>
                          <a:tab pos="914400" algn="l"/>
                          <a:tab pos="1371600" algn="l"/>
                        </a:tabLst>
                      </a:pPr>
                      <a:r>
                        <a:rPr lang="en-US" sz="2400" dirty="0">
                          <a:solidFill>
                            <a:schemeClr val="tx1"/>
                          </a:solidFill>
                          <a:effectLst/>
                          <a:latin typeface=" calibri (body)"/>
                        </a:rPr>
                        <a:t>35</a:t>
                      </a:r>
                      <a:endParaRPr lang="en-US" sz="2400" dirty="0">
                        <a:solidFill>
                          <a:schemeClr val="tx1"/>
                        </a:solidFill>
                        <a:effectLst/>
                        <a:latin typeface=" calibri (body)"/>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4"/>
                  </a:ext>
                </a:extLst>
              </a:tr>
              <a:tr h="825368">
                <a:tc>
                  <a:txBody>
                    <a:bodyPr/>
                    <a:lstStyle/>
                    <a:p>
                      <a:pPr marL="0" marR="0">
                        <a:spcBef>
                          <a:spcPts val="600"/>
                        </a:spcBef>
                        <a:spcAft>
                          <a:spcPts val="600"/>
                        </a:spcAft>
                        <a:tabLst>
                          <a:tab pos="457200" algn="l"/>
                          <a:tab pos="914400" algn="l"/>
                          <a:tab pos="1371600" algn="l"/>
                        </a:tabLst>
                      </a:pPr>
                      <a:r>
                        <a:rPr lang="en-US" sz="2400" dirty="0">
                          <a:solidFill>
                            <a:schemeClr val="tx1"/>
                          </a:solidFill>
                          <a:effectLst/>
                          <a:latin typeface=" calibri (body)"/>
                        </a:rPr>
                        <a:t>All materials, remark when less than</a:t>
                      </a:r>
                      <a:r>
                        <a:rPr lang="en-US" sz="2400" baseline="30000" dirty="0">
                          <a:solidFill>
                            <a:schemeClr val="tx1"/>
                          </a:solidFill>
                          <a:effectLst/>
                          <a:latin typeface=" calibri (body)"/>
                        </a:rPr>
                        <a:t>1</a:t>
                      </a:r>
                      <a:endParaRPr lang="en-US" sz="2400" dirty="0">
                        <a:solidFill>
                          <a:schemeClr val="tx1"/>
                        </a:solidFill>
                        <a:effectLst/>
                        <a:latin typeface=" calibri (body)"/>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600"/>
                        </a:spcBef>
                        <a:spcAft>
                          <a:spcPts val="600"/>
                        </a:spcAft>
                        <a:tabLst>
                          <a:tab pos="457200" algn="l"/>
                          <a:tab pos="914400" algn="l"/>
                          <a:tab pos="1371600" algn="l"/>
                        </a:tabLst>
                      </a:pPr>
                      <a:r>
                        <a:rPr lang="en-US" sz="2400" dirty="0">
                          <a:solidFill>
                            <a:schemeClr val="tx1"/>
                          </a:solidFill>
                          <a:effectLst/>
                          <a:latin typeface=" calibri (body)"/>
                        </a:rPr>
                        <a:t>100</a:t>
                      </a:r>
                      <a:endParaRPr lang="en-US" sz="2400" dirty="0">
                        <a:solidFill>
                          <a:schemeClr val="tx1"/>
                        </a:solidFill>
                        <a:effectLst/>
                        <a:latin typeface=" calibri (body)"/>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600"/>
                        </a:spcBef>
                        <a:spcAft>
                          <a:spcPts val="600"/>
                        </a:spcAft>
                        <a:tabLst>
                          <a:tab pos="457200" algn="l"/>
                          <a:tab pos="914400" algn="l"/>
                          <a:tab pos="1371600" algn="l"/>
                        </a:tabLst>
                      </a:pPr>
                      <a:r>
                        <a:rPr lang="en-US" sz="2400" dirty="0">
                          <a:solidFill>
                            <a:schemeClr val="tx1"/>
                          </a:solidFill>
                          <a:effectLst/>
                          <a:latin typeface=" calibri (body)"/>
                        </a:rPr>
                        <a:t>75</a:t>
                      </a:r>
                      <a:endParaRPr lang="en-US" sz="2400" dirty="0">
                        <a:solidFill>
                          <a:schemeClr val="tx1"/>
                        </a:solidFill>
                        <a:effectLst/>
                        <a:latin typeface=" calibri (body)"/>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600"/>
                        </a:spcBef>
                        <a:spcAft>
                          <a:spcPts val="600"/>
                        </a:spcAft>
                        <a:tabLst>
                          <a:tab pos="457200" algn="l"/>
                          <a:tab pos="914400" algn="l"/>
                          <a:tab pos="1371600" algn="l"/>
                        </a:tabLst>
                      </a:pPr>
                      <a:r>
                        <a:rPr lang="en-US" sz="2400" dirty="0">
                          <a:solidFill>
                            <a:schemeClr val="tx1"/>
                          </a:solidFill>
                          <a:effectLst/>
                          <a:latin typeface=" calibri (body)"/>
                        </a:rPr>
                        <a:t>10</a:t>
                      </a:r>
                      <a:endParaRPr lang="en-US" sz="2400" dirty="0">
                        <a:solidFill>
                          <a:schemeClr val="tx1"/>
                        </a:solidFill>
                        <a:effectLst/>
                        <a:latin typeface=" calibri (body)"/>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5"/>
                  </a:ext>
                </a:extLst>
              </a:tr>
            </a:tbl>
          </a:graphicData>
        </a:graphic>
      </p:graphicFrame>
      <p:sp>
        <p:nvSpPr>
          <p:cNvPr id="3" name="TextBox 2"/>
          <p:cNvSpPr txBox="1"/>
          <p:nvPr/>
        </p:nvSpPr>
        <p:spPr>
          <a:xfrm>
            <a:off x="1912960" y="5751494"/>
            <a:ext cx="8594680" cy="954107"/>
          </a:xfrm>
          <a:prstGeom prst="rect">
            <a:avLst/>
          </a:prstGeom>
          <a:noFill/>
        </p:spPr>
        <p:txBody>
          <a:bodyPr wrap="square" rtlCol="0">
            <a:spAutoFit/>
          </a:bodyPr>
          <a:lstStyle/>
          <a:p>
            <a:pPr>
              <a:buNone/>
            </a:pPr>
            <a:r>
              <a:rPr lang="en-US" sz="2800" dirty="0">
                <a:solidFill>
                  <a:srgbClr val="0070C0"/>
                </a:solidFill>
                <a:latin typeface="Calibri" panose="020F0502020204030204" pitchFamily="34" charset="0"/>
              </a:rPr>
              <a:t>Prior to remarking, determine if removal of contaminants on markings will restore retro-reflectance.</a:t>
            </a:r>
          </a:p>
        </p:txBody>
      </p:sp>
      <p:sp>
        <p:nvSpPr>
          <p:cNvPr id="4" name="TextBox 3"/>
          <p:cNvSpPr txBox="1"/>
          <p:nvPr/>
        </p:nvSpPr>
        <p:spPr>
          <a:xfrm>
            <a:off x="2931058" y="366048"/>
            <a:ext cx="6101286" cy="584775"/>
          </a:xfrm>
          <a:prstGeom prst="rect">
            <a:avLst/>
          </a:prstGeom>
          <a:noFill/>
        </p:spPr>
        <p:txBody>
          <a:bodyPr wrap="none" rtlCol="0">
            <a:spAutoFit/>
          </a:bodyPr>
          <a:lstStyle/>
          <a:p>
            <a:pPr algn="ctr">
              <a:buNone/>
            </a:pPr>
            <a:r>
              <a:rPr lang="en-US" sz="3200" b="1" dirty="0">
                <a:latin typeface="Calibri" panose="020F0502020204030204" pitchFamily="34" charset="0"/>
              </a:rPr>
              <a:t>Minimum Retro-reflectance Values</a:t>
            </a:r>
          </a:p>
        </p:txBody>
      </p:sp>
      <p:sp>
        <p:nvSpPr>
          <p:cNvPr id="5" name="TextBox 4"/>
          <p:cNvSpPr txBox="1"/>
          <p:nvPr/>
        </p:nvSpPr>
        <p:spPr>
          <a:xfrm>
            <a:off x="1676400" y="5751493"/>
            <a:ext cx="236560" cy="400110"/>
          </a:xfrm>
          <a:prstGeom prst="rect">
            <a:avLst/>
          </a:prstGeom>
          <a:noFill/>
        </p:spPr>
        <p:txBody>
          <a:bodyPr wrap="square" rtlCol="0">
            <a:spAutoFit/>
          </a:bodyPr>
          <a:lstStyle/>
          <a:p>
            <a:pPr algn="ctr">
              <a:buNone/>
            </a:pPr>
            <a:r>
              <a:rPr lang="en-US" sz="2000" dirty="0">
                <a:latin typeface="Calibri" panose="020F0502020204030204" pitchFamily="34" charset="0"/>
              </a:rPr>
              <a:t>1</a:t>
            </a:r>
          </a:p>
        </p:txBody>
      </p:sp>
    </p:spTree>
    <p:extLst>
      <p:ext uri="{BB962C8B-B14F-4D97-AF65-F5344CB8AC3E}">
        <p14:creationId xmlns:p14="http://schemas.microsoft.com/office/powerpoint/2010/main" val="361804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A95952-6C36-4A94-B639-BE4498523211}" type="slidenum">
              <a:rPr lang="en-US" smtClean="0"/>
              <a:t>52</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0997"/>
            <a:ext cx="12192000" cy="9144000"/>
          </a:xfrm>
          <a:prstGeom prst="rect">
            <a:avLst/>
          </a:prstGeom>
        </p:spPr>
      </p:pic>
    </p:spTree>
    <p:extLst>
      <p:ext uri="{BB962C8B-B14F-4D97-AF65-F5344CB8AC3E}">
        <p14:creationId xmlns:p14="http://schemas.microsoft.com/office/powerpoint/2010/main" val="7719266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90" name="Picture 1" descr="Image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33926"/>
            <a:ext cx="12226812" cy="8602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71A95952-6C36-4A94-B639-BE4498523211}" type="slidenum">
              <a:rPr lang="en-US" smtClean="0"/>
              <a:t>53</a:t>
            </a:fld>
            <a:endParaRPr lang="en-US" dirty="0"/>
          </a:p>
        </p:txBody>
      </p:sp>
    </p:spTree>
    <p:extLst>
      <p:ext uri="{BB962C8B-B14F-4D97-AF65-F5344CB8AC3E}">
        <p14:creationId xmlns:p14="http://schemas.microsoft.com/office/powerpoint/2010/main" val="2282571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4" name="Picture 1" descr="Image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419" y="-637674"/>
            <a:ext cx="12661230" cy="9046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71A95952-6C36-4A94-B639-BE4498523211}" type="slidenum">
              <a:rPr lang="en-US" smtClean="0"/>
              <a:t>54</a:t>
            </a:fld>
            <a:endParaRPr lang="en-US" dirty="0"/>
          </a:p>
        </p:txBody>
      </p:sp>
    </p:spTree>
    <p:extLst>
      <p:ext uri="{BB962C8B-B14F-4D97-AF65-F5344CB8AC3E}">
        <p14:creationId xmlns:p14="http://schemas.microsoft.com/office/powerpoint/2010/main" val="283232724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4600" y="1524001"/>
            <a:ext cx="7315200" cy="2246769"/>
          </a:xfrm>
          <a:prstGeom prst="rect">
            <a:avLst/>
          </a:prstGeom>
          <a:noFill/>
        </p:spPr>
        <p:txBody>
          <a:bodyPr wrap="square" rtlCol="0">
            <a:spAutoFit/>
          </a:bodyPr>
          <a:lstStyle/>
          <a:p>
            <a:pPr>
              <a:buNone/>
            </a:pPr>
            <a:r>
              <a:rPr lang="en-US" sz="2800" dirty="0">
                <a:latin typeface="Calibri" pitchFamily="34" charset="0"/>
              </a:rPr>
              <a:t>620-2.2 – Marking materials. </a:t>
            </a:r>
          </a:p>
          <a:p>
            <a:pPr>
              <a:buNone/>
            </a:pPr>
            <a:endParaRPr lang="en-US" sz="2800" dirty="0">
              <a:latin typeface="Calibri" pitchFamily="34" charset="0"/>
            </a:endParaRPr>
          </a:p>
          <a:p>
            <a:pPr>
              <a:buNone/>
            </a:pPr>
            <a:r>
              <a:rPr lang="en-US" sz="2800" dirty="0">
                <a:solidFill>
                  <a:srgbClr val="0070C0"/>
                </a:solidFill>
                <a:latin typeface="Calibri" panose="020F0502020204030204" pitchFamily="34" charset="0"/>
              </a:rPr>
              <a:t>b. Reflective media.  Glass beads for red and pink paint shall meet the requirements for [Type I, Gradation A] [ Type IV, Gradation A]. </a:t>
            </a:r>
          </a:p>
        </p:txBody>
      </p:sp>
      <p:sp>
        <p:nvSpPr>
          <p:cNvPr id="5" name="Title 1"/>
          <p:cNvSpPr txBox="1">
            <a:spLocks/>
          </p:cNvSpPr>
          <p:nvPr/>
        </p:nvSpPr>
        <p:spPr>
          <a:xfrm>
            <a:off x="1981200" y="274638"/>
            <a:ext cx="8229600" cy="1401762"/>
          </a:xfrm>
          <a:prstGeom prst="rect">
            <a:avLst/>
          </a:prstGeom>
        </p:spPr>
        <p:txBody>
          <a:bodyPr/>
          <a:lstStyle/>
          <a:p>
            <a:pPr algn="ctr" eaLnBrk="0" fontAlgn="base" hangingPunct="0">
              <a:spcBef>
                <a:spcPct val="0"/>
              </a:spcBef>
              <a:spcAft>
                <a:spcPct val="0"/>
              </a:spcAft>
              <a:defRPr/>
            </a:pPr>
            <a:r>
              <a:rPr lang="en-US" sz="2800" b="1" kern="0" dirty="0">
                <a:solidFill>
                  <a:schemeClr val="tx2"/>
                </a:solidFill>
                <a:latin typeface="Calibri" pitchFamily="34" charset="0"/>
                <a:ea typeface="+mj-ea"/>
                <a:cs typeface="+mj-cs"/>
              </a:rPr>
              <a:t>AC 150/5370-10H - P620 </a:t>
            </a:r>
          </a:p>
          <a:p>
            <a:pPr algn="ctr" eaLnBrk="0" fontAlgn="base" hangingPunct="0">
              <a:spcBef>
                <a:spcPct val="0"/>
              </a:spcBef>
              <a:spcAft>
                <a:spcPct val="0"/>
              </a:spcAft>
              <a:defRPr/>
            </a:pPr>
            <a:r>
              <a:rPr lang="en-US" sz="2800" b="1" kern="0" dirty="0">
                <a:solidFill>
                  <a:schemeClr val="tx2"/>
                </a:solidFill>
                <a:latin typeface="Calibri" pitchFamily="34" charset="0"/>
                <a:ea typeface="+mj-ea"/>
                <a:cs typeface="+mj-cs"/>
              </a:rPr>
              <a:t>Runway and Taxiway Markings</a:t>
            </a:r>
          </a:p>
        </p:txBody>
      </p:sp>
      <p:sp>
        <p:nvSpPr>
          <p:cNvPr id="2" name="Rectangle 1"/>
          <p:cNvSpPr/>
          <p:nvPr/>
        </p:nvSpPr>
        <p:spPr>
          <a:xfrm>
            <a:off x="4343400" y="3770769"/>
            <a:ext cx="3657600" cy="523220"/>
          </a:xfrm>
          <a:prstGeom prst="rect">
            <a:avLst/>
          </a:prstGeom>
        </p:spPr>
        <p:txBody>
          <a:bodyPr wrap="square">
            <a:spAutoFit/>
          </a:bodyPr>
          <a:lstStyle/>
          <a:p>
            <a:pPr>
              <a:buNone/>
            </a:pPr>
            <a:r>
              <a:rPr lang="en-US" sz="2800" dirty="0">
                <a:solidFill>
                  <a:schemeClr val="bg1">
                    <a:lumMod val="50000"/>
                  </a:schemeClr>
                </a:solidFill>
                <a:latin typeface="Calibri" panose="020F0502020204030204" pitchFamily="34" charset="0"/>
              </a:rPr>
              <a:t>(Should be Gradation B)</a:t>
            </a:r>
            <a:endParaRPr lang="en-US" sz="2800" dirty="0"/>
          </a:p>
        </p:txBody>
      </p:sp>
    </p:spTree>
    <p:extLst>
      <p:ext uri="{BB962C8B-B14F-4D97-AF65-F5344CB8AC3E}">
        <p14:creationId xmlns:p14="http://schemas.microsoft.com/office/powerpoint/2010/main" val="307289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 name="Group 122"/>
          <p:cNvGrpSpPr/>
          <p:nvPr/>
        </p:nvGrpSpPr>
        <p:grpSpPr>
          <a:xfrm>
            <a:off x="1886950" y="1111408"/>
            <a:ext cx="8406558" cy="2192908"/>
            <a:chOff x="76876" y="338877"/>
            <a:chExt cx="11208745" cy="2923877"/>
          </a:xfrm>
        </p:grpSpPr>
        <p:grpSp>
          <p:nvGrpSpPr>
            <p:cNvPr id="104" name="Group 103"/>
            <p:cNvGrpSpPr/>
            <p:nvPr/>
          </p:nvGrpSpPr>
          <p:grpSpPr>
            <a:xfrm>
              <a:off x="901926" y="2479090"/>
              <a:ext cx="10383695" cy="402664"/>
              <a:chOff x="813798" y="2479090"/>
              <a:chExt cx="10564404" cy="402664"/>
            </a:xfrm>
          </p:grpSpPr>
          <p:cxnSp>
            <p:nvCxnSpPr>
              <p:cNvPr id="114" name="Straight Connector 113"/>
              <p:cNvCxnSpPr/>
              <p:nvPr/>
            </p:nvCxnSpPr>
            <p:spPr>
              <a:xfrm>
                <a:off x="813798" y="2881754"/>
                <a:ext cx="1056440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813798" y="2479090"/>
                <a:ext cx="1056440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05" name="TextBox 104"/>
            <p:cNvSpPr txBox="1"/>
            <p:nvPr/>
          </p:nvSpPr>
          <p:spPr>
            <a:xfrm>
              <a:off x="383169" y="338877"/>
              <a:ext cx="502788" cy="2923877"/>
            </a:xfrm>
            <a:prstGeom prst="rect">
              <a:avLst/>
            </a:prstGeom>
            <a:noFill/>
          </p:spPr>
          <p:txBody>
            <a:bodyPr wrap="none" rtlCol="0">
              <a:spAutoFit/>
            </a:bodyPr>
            <a:lstStyle/>
            <a:p>
              <a:pPr algn="r"/>
              <a:r>
                <a:rPr lang="en-US" sz="975" dirty="0">
                  <a:solidFill>
                    <a:schemeClr val="bg1">
                      <a:lumMod val="50000"/>
                    </a:schemeClr>
                  </a:solidFill>
                </a:rPr>
                <a:t>900</a:t>
              </a:r>
            </a:p>
            <a:p>
              <a:pPr algn="r"/>
              <a:endParaRPr lang="en-US" sz="975" dirty="0">
                <a:solidFill>
                  <a:schemeClr val="bg1">
                    <a:lumMod val="50000"/>
                  </a:schemeClr>
                </a:solidFill>
              </a:endParaRPr>
            </a:p>
            <a:p>
              <a:pPr algn="r"/>
              <a:r>
                <a:rPr lang="en-US" sz="975" dirty="0">
                  <a:solidFill>
                    <a:schemeClr val="bg1">
                      <a:lumMod val="50000"/>
                    </a:schemeClr>
                  </a:solidFill>
                </a:rPr>
                <a:t>750</a:t>
              </a:r>
            </a:p>
            <a:p>
              <a:pPr algn="r"/>
              <a:endParaRPr lang="en-US" sz="975" dirty="0">
                <a:solidFill>
                  <a:schemeClr val="bg1">
                    <a:lumMod val="50000"/>
                  </a:schemeClr>
                </a:solidFill>
              </a:endParaRPr>
            </a:p>
            <a:p>
              <a:pPr algn="r"/>
              <a:r>
                <a:rPr lang="en-US" sz="975" dirty="0">
                  <a:solidFill>
                    <a:schemeClr val="bg1">
                      <a:lumMod val="50000"/>
                    </a:schemeClr>
                  </a:solidFill>
                </a:rPr>
                <a:t>600</a:t>
              </a:r>
            </a:p>
            <a:p>
              <a:pPr algn="r"/>
              <a:endParaRPr lang="en-US" sz="975" dirty="0">
                <a:solidFill>
                  <a:schemeClr val="bg1">
                    <a:lumMod val="50000"/>
                  </a:schemeClr>
                </a:solidFill>
              </a:endParaRPr>
            </a:p>
            <a:p>
              <a:pPr algn="r"/>
              <a:r>
                <a:rPr lang="en-US" sz="975" dirty="0">
                  <a:solidFill>
                    <a:schemeClr val="bg1">
                      <a:lumMod val="50000"/>
                    </a:schemeClr>
                  </a:solidFill>
                </a:rPr>
                <a:t>450</a:t>
              </a:r>
            </a:p>
            <a:p>
              <a:pPr algn="r"/>
              <a:endParaRPr lang="en-US" sz="975" dirty="0">
                <a:solidFill>
                  <a:schemeClr val="bg1">
                    <a:lumMod val="50000"/>
                  </a:schemeClr>
                </a:solidFill>
              </a:endParaRPr>
            </a:p>
            <a:p>
              <a:pPr algn="r"/>
              <a:r>
                <a:rPr lang="en-US" sz="975" dirty="0">
                  <a:solidFill>
                    <a:schemeClr val="bg1">
                      <a:lumMod val="50000"/>
                    </a:schemeClr>
                  </a:solidFill>
                </a:rPr>
                <a:t>300</a:t>
              </a:r>
            </a:p>
            <a:p>
              <a:pPr algn="r"/>
              <a:endParaRPr lang="en-US" sz="975" dirty="0">
                <a:solidFill>
                  <a:schemeClr val="bg1">
                    <a:lumMod val="50000"/>
                  </a:schemeClr>
                </a:solidFill>
              </a:endParaRPr>
            </a:p>
            <a:p>
              <a:pPr algn="r"/>
              <a:r>
                <a:rPr lang="en-US" sz="975" dirty="0">
                  <a:solidFill>
                    <a:schemeClr val="bg1">
                      <a:lumMod val="50000"/>
                    </a:schemeClr>
                  </a:solidFill>
                </a:rPr>
                <a:t>150</a:t>
              </a:r>
            </a:p>
            <a:p>
              <a:pPr algn="r"/>
              <a:endParaRPr lang="en-US" sz="975" dirty="0">
                <a:solidFill>
                  <a:schemeClr val="bg1">
                    <a:lumMod val="50000"/>
                  </a:schemeClr>
                </a:solidFill>
              </a:endParaRPr>
            </a:p>
            <a:p>
              <a:pPr algn="r"/>
              <a:r>
                <a:rPr lang="en-US" sz="975" dirty="0">
                  <a:solidFill>
                    <a:schemeClr val="bg1">
                      <a:lumMod val="50000"/>
                    </a:schemeClr>
                  </a:solidFill>
                </a:rPr>
                <a:t>0</a:t>
              </a:r>
            </a:p>
            <a:p>
              <a:pPr algn="r"/>
              <a:endParaRPr lang="en-US" sz="975" dirty="0">
                <a:solidFill>
                  <a:schemeClr val="bg1">
                    <a:lumMod val="50000"/>
                  </a:schemeClr>
                </a:solidFill>
              </a:endParaRPr>
            </a:p>
          </p:txBody>
        </p:sp>
        <p:sp>
          <p:nvSpPr>
            <p:cNvPr id="107" name="TextBox 106"/>
            <p:cNvSpPr txBox="1"/>
            <p:nvPr/>
          </p:nvSpPr>
          <p:spPr>
            <a:xfrm rot="16200000">
              <a:off x="-783958" y="1483821"/>
              <a:ext cx="2091000" cy="369332"/>
            </a:xfrm>
            <a:prstGeom prst="rect">
              <a:avLst/>
            </a:prstGeom>
            <a:noFill/>
          </p:spPr>
          <p:txBody>
            <a:bodyPr wrap="none" rtlCol="0">
              <a:spAutoFit/>
            </a:bodyPr>
            <a:lstStyle/>
            <a:p>
              <a:r>
                <a:rPr lang="en-US" sz="1200" dirty="0"/>
                <a:t>retrorefectivity (mcd)</a:t>
              </a:r>
            </a:p>
          </p:txBody>
        </p:sp>
        <p:cxnSp>
          <p:nvCxnSpPr>
            <p:cNvPr id="118" name="Straight Connector 117"/>
            <p:cNvCxnSpPr/>
            <p:nvPr/>
          </p:nvCxnSpPr>
          <p:spPr>
            <a:xfrm>
              <a:off x="895402" y="2072687"/>
              <a:ext cx="1038369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895402" y="1670025"/>
              <a:ext cx="1038369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895402" y="1267361"/>
              <a:ext cx="1038369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895402" y="864697"/>
              <a:ext cx="1038369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895402" y="462033"/>
              <a:ext cx="1038369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1657074" y="2610755"/>
            <a:ext cx="8921345" cy="1442703"/>
            <a:chOff x="177429" y="2338005"/>
            <a:chExt cx="11895126" cy="1923604"/>
          </a:xfrm>
        </p:grpSpPr>
        <p:grpSp>
          <p:nvGrpSpPr>
            <p:cNvPr id="73" name="Group 72"/>
            <p:cNvGrpSpPr/>
            <p:nvPr/>
          </p:nvGrpSpPr>
          <p:grpSpPr>
            <a:xfrm>
              <a:off x="901926" y="2479090"/>
              <a:ext cx="10383695" cy="1610654"/>
              <a:chOff x="813798" y="2479090"/>
              <a:chExt cx="10564404" cy="1610654"/>
            </a:xfrm>
          </p:grpSpPr>
          <p:cxnSp>
            <p:nvCxnSpPr>
              <p:cNvPr id="58" name="Straight Connector 57"/>
              <p:cNvCxnSpPr/>
              <p:nvPr/>
            </p:nvCxnSpPr>
            <p:spPr>
              <a:xfrm>
                <a:off x="813798" y="4089744"/>
                <a:ext cx="1056440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813798" y="3687082"/>
                <a:ext cx="1056440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813798" y="3888414"/>
                <a:ext cx="1056440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813798" y="3485750"/>
                <a:ext cx="1056440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813798" y="3284418"/>
                <a:ext cx="1056440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813798" y="2881754"/>
                <a:ext cx="1056440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813798" y="3083086"/>
                <a:ext cx="1056440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813798" y="2479090"/>
                <a:ext cx="1056440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813798" y="2680422"/>
                <a:ext cx="1056440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4" name="TextBox 73"/>
            <p:cNvSpPr txBox="1"/>
            <p:nvPr/>
          </p:nvSpPr>
          <p:spPr>
            <a:xfrm>
              <a:off x="468749" y="2338005"/>
              <a:ext cx="417209" cy="1923604"/>
            </a:xfrm>
            <a:prstGeom prst="rect">
              <a:avLst/>
            </a:prstGeom>
            <a:noFill/>
          </p:spPr>
          <p:txBody>
            <a:bodyPr wrap="none" rtlCol="0">
              <a:spAutoFit/>
            </a:bodyPr>
            <a:lstStyle/>
            <a:p>
              <a:pPr algn="r"/>
              <a:r>
                <a:rPr lang="en-US" sz="975" dirty="0">
                  <a:solidFill>
                    <a:schemeClr val="bg1">
                      <a:lumMod val="50000"/>
                    </a:schemeClr>
                  </a:solidFill>
                </a:rPr>
                <a:t>40</a:t>
              </a:r>
            </a:p>
            <a:p>
              <a:pPr algn="r"/>
              <a:r>
                <a:rPr lang="en-US" sz="975" dirty="0">
                  <a:solidFill>
                    <a:schemeClr val="bg1">
                      <a:lumMod val="50000"/>
                    </a:schemeClr>
                  </a:solidFill>
                </a:rPr>
                <a:t>35</a:t>
              </a:r>
            </a:p>
            <a:p>
              <a:pPr algn="r"/>
              <a:r>
                <a:rPr lang="en-US" sz="975" dirty="0">
                  <a:solidFill>
                    <a:schemeClr val="bg1">
                      <a:lumMod val="50000"/>
                    </a:schemeClr>
                  </a:solidFill>
                </a:rPr>
                <a:t>30</a:t>
              </a:r>
            </a:p>
            <a:p>
              <a:pPr algn="r"/>
              <a:r>
                <a:rPr lang="en-US" sz="975" dirty="0">
                  <a:solidFill>
                    <a:schemeClr val="bg1">
                      <a:lumMod val="50000"/>
                    </a:schemeClr>
                  </a:solidFill>
                </a:rPr>
                <a:t>25</a:t>
              </a:r>
            </a:p>
            <a:p>
              <a:pPr algn="r"/>
              <a:r>
                <a:rPr lang="en-US" sz="975" dirty="0">
                  <a:solidFill>
                    <a:schemeClr val="bg1">
                      <a:lumMod val="50000"/>
                    </a:schemeClr>
                  </a:solidFill>
                </a:rPr>
                <a:t>20</a:t>
              </a:r>
            </a:p>
            <a:p>
              <a:pPr algn="r"/>
              <a:r>
                <a:rPr lang="en-US" sz="975" dirty="0">
                  <a:solidFill>
                    <a:schemeClr val="bg1">
                      <a:lumMod val="50000"/>
                    </a:schemeClr>
                  </a:solidFill>
                </a:rPr>
                <a:t>15</a:t>
              </a:r>
            </a:p>
            <a:p>
              <a:pPr algn="r"/>
              <a:r>
                <a:rPr lang="en-US" sz="975" dirty="0">
                  <a:solidFill>
                    <a:schemeClr val="bg1">
                      <a:lumMod val="50000"/>
                    </a:schemeClr>
                  </a:solidFill>
                </a:rPr>
                <a:t>10</a:t>
              </a:r>
            </a:p>
            <a:p>
              <a:pPr algn="r"/>
              <a:r>
                <a:rPr lang="en-US" sz="975" dirty="0">
                  <a:solidFill>
                    <a:schemeClr val="bg1">
                      <a:lumMod val="50000"/>
                    </a:schemeClr>
                  </a:solidFill>
                </a:rPr>
                <a:t>5</a:t>
              </a:r>
            </a:p>
            <a:p>
              <a:pPr algn="r"/>
              <a:r>
                <a:rPr lang="en-US" sz="975" dirty="0">
                  <a:solidFill>
                    <a:schemeClr val="bg1">
                      <a:lumMod val="50000"/>
                    </a:schemeClr>
                  </a:solidFill>
                </a:rPr>
                <a:t>0</a:t>
              </a:r>
            </a:p>
          </p:txBody>
        </p:sp>
        <p:sp>
          <p:nvSpPr>
            <p:cNvPr id="79" name="TextBox 78"/>
            <p:cNvSpPr txBox="1"/>
            <p:nvPr/>
          </p:nvSpPr>
          <p:spPr>
            <a:xfrm>
              <a:off x="11297024" y="2338005"/>
              <a:ext cx="588195" cy="1923604"/>
            </a:xfrm>
            <a:prstGeom prst="rect">
              <a:avLst/>
            </a:prstGeom>
            <a:noFill/>
          </p:spPr>
          <p:txBody>
            <a:bodyPr wrap="none" rtlCol="0">
              <a:spAutoFit/>
            </a:bodyPr>
            <a:lstStyle/>
            <a:p>
              <a:r>
                <a:rPr lang="en-US" sz="975" dirty="0">
                  <a:solidFill>
                    <a:schemeClr val="bg1">
                      <a:lumMod val="50000"/>
                    </a:schemeClr>
                  </a:solidFill>
                </a:rPr>
                <a:t>1016</a:t>
              </a:r>
            </a:p>
            <a:p>
              <a:r>
                <a:rPr lang="en-US" sz="975" dirty="0">
                  <a:solidFill>
                    <a:schemeClr val="bg1">
                      <a:lumMod val="50000"/>
                    </a:schemeClr>
                  </a:solidFill>
                </a:rPr>
                <a:t>889</a:t>
              </a:r>
            </a:p>
            <a:p>
              <a:r>
                <a:rPr lang="en-US" sz="975" dirty="0">
                  <a:solidFill>
                    <a:schemeClr val="bg1">
                      <a:lumMod val="50000"/>
                    </a:schemeClr>
                  </a:solidFill>
                </a:rPr>
                <a:t>762</a:t>
              </a:r>
            </a:p>
            <a:p>
              <a:r>
                <a:rPr lang="en-US" sz="975" dirty="0">
                  <a:solidFill>
                    <a:schemeClr val="bg1">
                      <a:lumMod val="50000"/>
                    </a:schemeClr>
                  </a:solidFill>
                </a:rPr>
                <a:t>635</a:t>
              </a:r>
            </a:p>
            <a:p>
              <a:r>
                <a:rPr lang="en-US" sz="975" dirty="0">
                  <a:solidFill>
                    <a:schemeClr val="bg1">
                      <a:lumMod val="50000"/>
                    </a:schemeClr>
                  </a:solidFill>
                </a:rPr>
                <a:t>508</a:t>
              </a:r>
            </a:p>
            <a:p>
              <a:r>
                <a:rPr lang="en-US" sz="975" dirty="0">
                  <a:solidFill>
                    <a:schemeClr val="bg1">
                      <a:lumMod val="50000"/>
                    </a:schemeClr>
                  </a:solidFill>
                </a:rPr>
                <a:t>381</a:t>
              </a:r>
            </a:p>
            <a:p>
              <a:r>
                <a:rPr lang="en-US" sz="975" dirty="0">
                  <a:solidFill>
                    <a:schemeClr val="bg1">
                      <a:lumMod val="50000"/>
                    </a:schemeClr>
                  </a:solidFill>
                </a:rPr>
                <a:t>254</a:t>
              </a:r>
            </a:p>
            <a:p>
              <a:r>
                <a:rPr lang="en-US" sz="975" dirty="0">
                  <a:solidFill>
                    <a:schemeClr val="bg1">
                      <a:lumMod val="50000"/>
                    </a:schemeClr>
                  </a:solidFill>
                </a:rPr>
                <a:t>127</a:t>
              </a:r>
            </a:p>
            <a:p>
              <a:r>
                <a:rPr lang="en-US" sz="975" dirty="0">
                  <a:solidFill>
                    <a:schemeClr val="bg1">
                      <a:lumMod val="50000"/>
                    </a:schemeClr>
                  </a:solidFill>
                </a:rPr>
                <a:t>0</a:t>
              </a:r>
            </a:p>
          </p:txBody>
        </p:sp>
        <p:sp>
          <p:nvSpPr>
            <p:cNvPr id="80" name="TextBox 79"/>
            <p:cNvSpPr txBox="1"/>
            <p:nvPr/>
          </p:nvSpPr>
          <p:spPr>
            <a:xfrm rot="16200000">
              <a:off x="69065" y="3099750"/>
              <a:ext cx="586059" cy="369332"/>
            </a:xfrm>
            <a:prstGeom prst="rect">
              <a:avLst/>
            </a:prstGeom>
            <a:noFill/>
          </p:spPr>
          <p:txBody>
            <a:bodyPr wrap="none" rtlCol="0">
              <a:spAutoFit/>
            </a:bodyPr>
            <a:lstStyle/>
            <a:p>
              <a:r>
                <a:rPr lang="en-US" sz="1200" dirty="0"/>
                <a:t>mils</a:t>
              </a:r>
            </a:p>
          </p:txBody>
        </p:sp>
        <p:sp>
          <p:nvSpPr>
            <p:cNvPr id="81" name="TextBox 80"/>
            <p:cNvSpPr txBox="1"/>
            <p:nvPr/>
          </p:nvSpPr>
          <p:spPr>
            <a:xfrm rot="5400000">
              <a:off x="11433020" y="3099750"/>
              <a:ext cx="909737" cy="369332"/>
            </a:xfrm>
            <a:prstGeom prst="rect">
              <a:avLst/>
            </a:prstGeom>
            <a:noFill/>
          </p:spPr>
          <p:txBody>
            <a:bodyPr wrap="none" rtlCol="0">
              <a:spAutoFit/>
            </a:bodyPr>
            <a:lstStyle/>
            <a:p>
              <a:r>
                <a:rPr lang="en-US" sz="1200" dirty="0"/>
                <a:t>microns</a:t>
              </a:r>
            </a:p>
          </p:txBody>
        </p:sp>
      </p:grpSp>
      <p:sp>
        <p:nvSpPr>
          <p:cNvPr id="40" name="TextBox 39"/>
          <p:cNvSpPr txBox="1"/>
          <p:nvPr/>
        </p:nvSpPr>
        <p:spPr>
          <a:xfrm>
            <a:off x="8218376" y="3973250"/>
            <a:ext cx="1462259" cy="1938992"/>
          </a:xfrm>
          <a:prstGeom prst="rect">
            <a:avLst/>
          </a:prstGeom>
          <a:noFill/>
        </p:spPr>
        <p:txBody>
          <a:bodyPr wrap="none" rtlCol="0">
            <a:spAutoFit/>
          </a:bodyPr>
          <a:lstStyle/>
          <a:p>
            <a:pPr algn="ctr"/>
            <a:r>
              <a:rPr lang="en-US" sz="2000" dirty="0">
                <a:solidFill>
                  <a:srgbClr val="292929"/>
                </a:solidFill>
                <a:latin typeface="Calibri" panose="020F0502020204030204" pitchFamily="34" charset="0"/>
              </a:rPr>
              <a:t>Type IV</a:t>
            </a:r>
          </a:p>
          <a:p>
            <a:pPr algn="ctr"/>
            <a:r>
              <a:rPr lang="en-US" sz="2000" dirty="0">
                <a:solidFill>
                  <a:srgbClr val="292929"/>
                </a:solidFill>
                <a:latin typeface="Calibri" panose="020F0502020204030204" pitchFamily="34" charset="0"/>
              </a:rPr>
              <a:t>Gradation A</a:t>
            </a:r>
          </a:p>
          <a:p>
            <a:pPr algn="ctr"/>
            <a:endParaRPr lang="en-US" sz="2000" dirty="0">
              <a:solidFill>
                <a:srgbClr val="292929"/>
              </a:solidFill>
              <a:latin typeface="Calibri" panose="020F0502020204030204" pitchFamily="34" charset="0"/>
            </a:endParaRPr>
          </a:p>
          <a:p>
            <a:pPr algn="ctr"/>
            <a:r>
              <a:rPr lang="en-US" sz="2000" dirty="0">
                <a:solidFill>
                  <a:srgbClr val="292929"/>
                </a:solidFill>
                <a:latin typeface="Calibri" panose="020F0502020204030204" pitchFamily="34" charset="0"/>
              </a:rPr>
              <a:t>Low Index </a:t>
            </a:r>
          </a:p>
          <a:p>
            <a:pPr algn="ctr"/>
            <a:r>
              <a:rPr lang="en-US" sz="2000" dirty="0">
                <a:solidFill>
                  <a:srgbClr val="292929"/>
                </a:solidFill>
                <a:latin typeface="Calibri" panose="020F0502020204030204" pitchFamily="34" charset="0"/>
              </a:rPr>
              <a:t>(1.5 IOR)</a:t>
            </a:r>
          </a:p>
          <a:p>
            <a:pPr algn="ctr"/>
            <a:r>
              <a:rPr lang="en-US" sz="2000" dirty="0">
                <a:solidFill>
                  <a:srgbClr val="292929"/>
                </a:solidFill>
                <a:latin typeface="Calibri" panose="020F0502020204030204" pitchFamily="34" charset="0"/>
              </a:rPr>
              <a:t>Direct Melt</a:t>
            </a:r>
          </a:p>
        </p:txBody>
      </p:sp>
      <p:grpSp>
        <p:nvGrpSpPr>
          <p:cNvPr id="19" name="Group 18"/>
          <p:cNvGrpSpPr/>
          <p:nvPr/>
        </p:nvGrpSpPr>
        <p:grpSpPr>
          <a:xfrm>
            <a:off x="6255292" y="2919428"/>
            <a:ext cx="976190" cy="975635"/>
            <a:chOff x="4204936" y="3614539"/>
            <a:chExt cx="1301587" cy="1300847"/>
          </a:xfrm>
          <a:gradFill flip="none" rotWithShape="1">
            <a:gsLst>
              <a:gs pos="0">
                <a:schemeClr val="accent1">
                  <a:lumMod val="0"/>
                  <a:lumOff val="100000"/>
                </a:schemeClr>
              </a:gs>
              <a:gs pos="35000">
                <a:schemeClr val="accent1">
                  <a:lumMod val="0"/>
                  <a:lumOff val="100000"/>
                </a:schemeClr>
              </a:gs>
              <a:gs pos="100000">
                <a:schemeClr val="bg1">
                  <a:lumMod val="50000"/>
                </a:schemeClr>
              </a:gs>
            </a:gsLst>
            <a:path path="circle">
              <a:fillToRect t="100000" r="100000"/>
            </a:path>
            <a:tileRect l="-100000" b="-100000"/>
          </a:gradFill>
        </p:grpSpPr>
        <p:sp>
          <p:nvSpPr>
            <p:cNvPr id="9" name="Oval 8"/>
            <p:cNvSpPr/>
            <p:nvPr/>
          </p:nvSpPr>
          <p:spPr>
            <a:xfrm>
              <a:off x="4205676" y="3614539"/>
              <a:ext cx="1300847" cy="13008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Oval 9"/>
            <p:cNvSpPr/>
            <p:nvPr/>
          </p:nvSpPr>
          <p:spPr>
            <a:xfrm>
              <a:off x="4204936" y="3619188"/>
              <a:ext cx="1067664" cy="10676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nvGrpSpPr>
          <p:cNvPr id="18" name="Group 17"/>
          <p:cNvGrpSpPr/>
          <p:nvPr/>
        </p:nvGrpSpPr>
        <p:grpSpPr>
          <a:xfrm>
            <a:off x="4342775" y="3102086"/>
            <a:ext cx="826784" cy="823367"/>
            <a:chOff x="6041708" y="3965037"/>
            <a:chExt cx="1006012" cy="1001853"/>
          </a:xfrm>
        </p:grpSpPr>
        <p:sp>
          <p:nvSpPr>
            <p:cNvPr id="11" name="Oval 10"/>
            <p:cNvSpPr/>
            <p:nvPr/>
          </p:nvSpPr>
          <p:spPr>
            <a:xfrm>
              <a:off x="6045867" y="3965037"/>
              <a:ext cx="1001853" cy="1001853"/>
            </a:xfrm>
            <a:prstGeom prst="ellipse">
              <a:avLst/>
            </a:prstGeom>
            <a:gradFill flip="none" rotWithShape="1">
              <a:gsLst>
                <a:gs pos="100000">
                  <a:srgbClr val="DCBDA8"/>
                </a:gs>
                <a:gs pos="0">
                  <a:srgbClr val="D7B59D"/>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Oval 11"/>
            <p:cNvSpPr/>
            <p:nvPr/>
          </p:nvSpPr>
          <p:spPr>
            <a:xfrm>
              <a:off x="6041708" y="3965037"/>
              <a:ext cx="822266" cy="822266"/>
            </a:xfrm>
            <a:prstGeom prst="ellipse">
              <a:avLst/>
            </a:prstGeom>
            <a:gradFill flip="none" rotWithShape="1">
              <a:gsLst>
                <a:gs pos="0">
                  <a:schemeClr val="accent3">
                    <a:lumMod val="5000"/>
                    <a:lumOff val="95000"/>
                    <a:alpha val="95000"/>
                  </a:schemeClr>
                </a:gs>
                <a:gs pos="65000">
                  <a:schemeClr val="accent3">
                    <a:lumMod val="30000"/>
                    <a:lumOff val="70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nvGrpSpPr>
          <p:cNvPr id="17" name="Group 16"/>
          <p:cNvGrpSpPr/>
          <p:nvPr/>
        </p:nvGrpSpPr>
        <p:grpSpPr>
          <a:xfrm>
            <a:off x="2599919" y="3228158"/>
            <a:ext cx="699941" cy="696401"/>
            <a:chOff x="7511232" y="4148783"/>
            <a:chExt cx="822266" cy="818107"/>
          </a:xfrm>
          <a:gradFill flip="none" rotWithShape="1">
            <a:gsLst>
              <a:gs pos="0">
                <a:schemeClr val="accent1">
                  <a:lumMod val="0"/>
                  <a:lumOff val="100000"/>
                </a:schemeClr>
              </a:gs>
              <a:gs pos="35000">
                <a:schemeClr val="accent1">
                  <a:lumMod val="0"/>
                  <a:lumOff val="100000"/>
                </a:schemeClr>
              </a:gs>
              <a:gs pos="100000">
                <a:schemeClr val="bg1">
                  <a:lumMod val="50000"/>
                </a:schemeClr>
              </a:gs>
            </a:gsLst>
            <a:path path="circle">
              <a:fillToRect t="100000" r="100000"/>
            </a:path>
            <a:tileRect l="-100000" b="-100000"/>
          </a:gradFill>
        </p:grpSpPr>
        <p:sp>
          <p:nvSpPr>
            <p:cNvPr id="15" name="Oval 14"/>
            <p:cNvSpPr/>
            <p:nvPr/>
          </p:nvSpPr>
          <p:spPr>
            <a:xfrm>
              <a:off x="7515391" y="4148783"/>
              <a:ext cx="818107" cy="8181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6" name="Oval 15"/>
            <p:cNvSpPr/>
            <p:nvPr/>
          </p:nvSpPr>
          <p:spPr>
            <a:xfrm>
              <a:off x="7511232" y="4148783"/>
              <a:ext cx="671457" cy="6714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43" name="TextBox 42"/>
          <p:cNvSpPr txBox="1"/>
          <p:nvPr/>
        </p:nvSpPr>
        <p:spPr>
          <a:xfrm>
            <a:off x="6018144" y="3973250"/>
            <a:ext cx="1451038" cy="1938992"/>
          </a:xfrm>
          <a:prstGeom prst="rect">
            <a:avLst/>
          </a:prstGeom>
          <a:noFill/>
        </p:spPr>
        <p:txBody>
          <a:bodyPr wrap="none" rtlCol="0">
            <a:spAutoFit/>
          </a:bodyPr>
          <a:lstStyle/>
          <a:p>
            <a:pPr algn="ctr"/>
            <a:r>
              <a:rPr lang="en-US" sz="2000" dirty="0">
                <a:solidFill>
                  <a:srgbClr val="292929"/>
                </a:solidFill>
                <a:latin typeface="Calibri" panose="020F0502020204030204" pitchFamily="34" charset="0"/>
              </a:rPr>
              <a:t>Type IV</a:t>
            </a:r>
          </a:p>
          <a:p>
            <a:pPr algn="ctr"/>
            <a:r>
              <a:rPr lang="en-US" sz="2000" dirty="0">
                <a:solidFill>
                  <a:srgbClr val="292929"/>
                </a:solidFill>
                <a:latin typeface="Calibri" panose="020F0502020204030204" pitchFamily="34" charset="0"/>
              </a:rPr>
              <a:t>Gradation B</a:t>
            </a:r>
          </a:p>
          <a:p>
            <a:pPr algn="ctr"/>
            <a:endParaRPr lang="en-US" sz="2000" dirty="0">
              <a:solidFill>
                <a:srgbClr val="292929"/>
              </a:solidFill>
              <a:latin typeface="Calibri" panose="020F0502020204030204" pitchFamily="34" charset="0"/>
            </a:endParaRPr>
          </a:p>
          <a:p>
            <a:pPr algn="ctr"/>
            <a:r>
              <a:rPr lang="en-US" sz="2000" dirty="0">
                <a:solidFill>
                  <a:srgbClr val="292929"/>
                </a:solidFill>
                <a:latin typeface="Calibri" panose="020F0502020204030204" pitchFamily="34" charset="0"/>
              </a:rPr>
              <a:t>Low Index </a:t>
            </a:r>
          </a:p>
          <a:p>
            <a:pPr algn="ctr"/>
            <a:r>
              <a:rPr lang="en-US" sz="2000" dirty="0">
                <a:solidFill>
                  <a:srgbClr val="292929"/>
                </a:solidFill>
                <a:latin typeface="Calibri" panose="020F0502020204030204" pitchFamily="34" charset="0"/>
              </a:rPr>
              <a:t>(1.5 IOR)</a:t>
            </a:r>
          </a:p>
          <a:p>
            <a:pPr algn="ctr"/>
            <a:r>
              <a:rPr lang="en-US" sz="2000" dirty="0">
                <a:solidFill>
                  <a:srgbClr val="292929"/>
                </a:solidFill>
                <a:latin typeface="Calibri" panose="020F0502020204030204" pitchFamily="34" charset="0"/>
              </a:rPr>
              <a:t>Direct Melt</a:t>
            </a:r>
          </a:p>
        </p:txBody>
      </p:sp>
      <p:sp>
        <p:nvSpPr>
          <p:cNvPr id="44" name="TextBox 43"/>
          <p:cNvSpPr txBox="1"/>
          <p:nvPr/>
        </p:nvSpPr>
        <p:spPr>
          <a:xfrm>
            <a:off x="3817707" y="3973249"/>
            <a:ext cx="1876924" cy="1938992"/>
          </a:xfrm>
          <a:prstGeom prst="rect">
            <a:avLst/>
          </a:prstGeom>
          <a:noFill/>
        </p:spPr>
        <p:txBody>
          <a:bodyPr wrap="none" rtlCol="0">
            <a:spAutoFit/>
          </a:bodyPr>
          <a:lstStyle/>
          <a:p>
            <a:pPr algn="ctr"/>
            <a:r>
              <a:rPr lang="en-US" sz="2000" dirty="0">
                <a:solidFill>
                  <a:srgbClr val="292929"/>
                </a:solidFill>
                <a:latin typeface="Calibri" panose="020F0502020204030204" pitchFamily="34" charset="0"/>
              </a:rPr>
              <a:t>Type III</a:t>
            </a:r>
          </a:p>
          <a:p>
            <a:pPr algn="ctr"/>
            <a:endParaRPr lang="en-US" sz="2000" dirty="0">
              <a:solidFill>
                <a:srgbClr val="292929"/>
              </a:solidFill>
              <a:latin typeface="Calibri" panose="020F0502020204030204" pitchFamily="34" charset="0"/>
            </a:endParaRPr>
          </a:p>
          <a:p>
            <a:pPr algn="ctr"/>
            <a:endParaRPr lang="en-US" sz="2000" dirty="0">
              <a:solidFill>
                <a:srgbClr val="292929"/>
              </a:solidFill>
              <a:latin typeface="Calibri" panose="020F0502020204030204" pitchFamily="34" charset="0"/>
            </a:endParaRPr>
          </a:p>
          <a:p>
            <a:pPr algn="ctr"/>
            <a:r>
              <a:rPr lang="en-US" sz="2000" dirty="0">
                <a:solidFill>
                  <a:srgbClr val="292929"/>
                </a:solidFill>
                <a:latin typeface="Calibri" panose="020F0502020204030204" pitchFamily="34" charset="0"/>
              </a:rPr>
              <a:t>High Index </a:t>
            </a:r>
          </a:p>
          <a:p>
            <a:pPr algn="ctr"/>
            <a:r>
              <a:rPr lang="en-US" sz="2000" dirty="0">
                <a:solidFill>
                  <a:srgbClr val="292929"/>
                </a:solidFill>
                <a:latin typeface="Calibri" panose="020F0502020204030204" pitchFamily="34" charset="0"/>
              </a:rPr>
              <a:t>(1.9 IOR)</a:t>
            </a:r>
          </a:p>
          <a:p>
            <a:pPr algn="ctr"/>
            <a:r>
              <a:rPr lang="en-US" sz="2000" dirty="0">
                <a:solidFill>
                  <a:srgbClr val="292929"/>
                </a:solidFill>
                <a:latin typeface="Calibri" panose="020F0502020204030204" pitchFamily="34" charset="0"/>
              </a:rPr>
              <a:t>Virgin Materials</a:t>
            </a:r>
          </a:p>
        </p:txBody>
      </p:sp>
      <p:grpSp>
        <p:nvGrpSpPr>
          <p:cNvPr id="20" name="Group 19"/>
          <p:cNvGrpSpPr/>
          <p:nvPr/>
        </p:nvGrpSpPr>
        <p:grpSpPr>
          <a:xfrm>
            <a:off x="8340892" y="2741508"/>
            <a:ext cx="1191127" cy="1191127"/>
            <a:chOff x="2006627" y="3327217"/>
            <a:chExt cx="1588169" cy="1588169"/>
          </a:xfrm>
          <a:gradFill flip="none" rotWithShape="1">
            <a:gsLst>
              <a:gs pos="0">
                <a:schemeClr val="accent1">
                  <a:lumMod val="0"/>
                  <a:lumOff val="100000"/>
                </a:schemeClr>
              </a:gs>
              <a:gs pos="35000">
                <a:schemeClr val="accent1">
                  <a:lumMod val="0"/>
                  <a:lumOff val="100000"/>
                </a:schemeClr>
              </a:gs>
              <a:gs pos="100000">
                <a:schemeClr val="bg2">
                  <a:lumMod val="50000"/>
                </a:schemeClr>
              </a:gs>
            </a:gsLst>
            <a:path path="circle">
              <a:fillToRect t="100000" r="100000"/>
            </a:path>
            <a:tileRect l="-100000" b="-100000"/>
          </a:gradFill>
        </p:grpSpPr>
        <p:sp>
          <p:nvSpPr>
            <p:cNvPr id="6" name="Oval 5"/>
            <p:cNvSpPr/>
            <p:nvPr/>
          </p:nvSpPr>
          <p:spPr>
            <a:xfrm>
              <a:off x="2006627" y="3327217"/>
              <a:ext cx="1588169" cy="158816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endParaRPr lang="en-US" sz="2400" dirty="0"/>
            </a:p>
          </p:txBody>
        </p:sp>
        <p:sp>
          <p:nvSpPr>
            <p:cNvPr id="7" name="Oval 6"/>
            <p:cNvSpPr/>
            <p:nvPr/>
          </p:nvSpPr>
          <p:spPr>
            <a:xfrm>
              <a:off x="2006627" y="3327217"/>
              <a:ext cx="1303482" cy="13034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endParaRPr lang="en-US" sz="2400" dirty="0"/>
            </a:p>
          </p:txBody>
        </p:sp>
      </p:grpSp>
      <p:sp>
        <p:nvSpPr>
          <p:cNvPr id="45" name="TextBox 44"/>
          <p:cNvSpPr txBox="1"/>
          <p:nvPr/>
        </p:nvSpPr>
        <p:spPr>
          <a:xfrm>
            <a:off x="2082826" y="3973249"/>
            <a:ext cx="1734128" cy="1938992"/>
          </a:xfrm>
          <a:prstGeom prst="rect">
            <a:avLst/>
          </a:prstGeom>
          <a:noFill/>
        </p:spPr>
        <p:txBody>
          <a:bodyPr wrap="none" rtlCol="0">
            <a:spAutoFit/>
          </a:bodyPr>
          <a:lstStyle/>
          <a:p>
            <a:pPr algn="ctr"/>
            <a:r>
              <a:rPr lang="en-US" sz="2000" dirty="0">
                <a:solidFill>
                  <a:srgbClr val="292929"/>
                </a:solidFill>
                <a:latin typeface="Calibri" panose="020F0502020204030204" pitchFamily="34" charset="0"/>
              </a:rPr>
              <a:t>Type I</a:t>
            </a:r>
          </a:p>
          <a:p>
            <a:pPr algn="ctr"/>
            <a:r>
              <a:rPr lang="en-US" sz="2000" dirty="0">
                <a:solidFill>
                  <a:srgbClr val="292929"/>
                </a:solidFill>
                <a:latin typeface="Calibri" panose="020F0502020204030204" pitchFamily="34" charset="0"/>
              </a:rPr>
              <a:t>Gradation A</a:t>
            </a:r>
          </a:p>
          <a:p>
            <a:pPr algn="ctr"/>
            <a:endParaRPr lang="en-US" sz="2000" dirty="0">
              <a:solidFill>
                <a:srgbClr val="292929"/>
              </a:solidFill>
              <a:latin typeface="Calibri" panose="020F0502020204030204" pitchFamily="34" charset="0"/>
            </a:endParaRPr>
          </a:p>
          <a:p>
            <a:pPr algn="ctr"/>
            <a:r>
              <a:rPr lang="en-US" sz="2000" dirty="0">
                <a:solidFill>
                  <a:srgbClr val="292929"/>
                </a:solidFill>
                <a:latin typeface="Calibri" panose="020F0502020204030204" pitchFamily="34" charset="0"/>
              </a:rPr>
              <a:t>Low Index </a:t>
            </a:r>
          </a:p>
          <a:p>
            <a:pPr algn="ctr"/>
            <a:r>
              <a:rPr lang="en-US" sz="2000" dirty="0">
                <a:solidFill>
                  <a:srgbClr val="292929"/>
                </a:solidFill>
                <a:latin typeface="Calibri" panose="020F0502020204030204" pitchFamily="34" charset="0"/>
              </a:rPr>
              <a:t>(1.5 IOR)</a:t>
            </a:r>
          </a:p>
          <a:p>
            <a:pPr algn="ctr"/>
            <a:r>
              <a:rPr lang="en-US" sz="2000" dirty="0">
                <a:solidFill>
                  <a:srgbClr val="292929"/>
                </a:solidFill>
                <a:latin typeface="Calibri" panose="020F0502020204030204" pitchFamily="34" charset="0"/>
              </a:rPr>
              <a:t>Recycled Glass</a:t>
            </a:r>
          </a:p>
        </p:txBody>
      </p:sp>
      <p:sp>
        <p:nvSpPr>
          <p:cNvPr id="46" name="Rectangle 45"/>
          <p:cNvSpPr>
            <a:spLocks/>
          </p:cNvSpPr>
          <p:nvPr/>
        </p:nvSpPr>
        <p:spPr>
          <a:xfrm flipH="1">
            <a:off x="2200445" y="3474441"/>
            <a:ext cx="7787772" cy="455391"/>
          </a:xfrm>
          <a:custGeom>
            <a:avLst/>
            <a:gdLst>
              <a:gd name="connsiteX0" fmla="*/ 0 w 10383253"/>
              <a:gd name="connsiteY0" fmla="*/ 0 h 503173"/>
              <a:gd name="connsiteX1" fmla="*/ 10383253 w 10383253"/>
              <a:gd name="connsiteY1" fmla="*/ 0 h 503173"/>
              <a:gd name="connsiteX2" fmla="*/ 10383253 w 10383253"/>
              <a:gd name="connsiteY2" fmla="*/ 503173 h 503173"/>
              <a:gd name="connsiteX3" fmla="*/ 0 w 10383253"/>
              <a:gd name="connsiteY3" fmla="*/ 503173 h 503173"/>
              <a:gd name="connsiteX4" fmla="*/ 0 w 10383253"/>
              <a:gd name="connsiteY4" fmla="*/ 0 h 503173"/>
              <a:gd name="connsiteX0" fmla="*/ 0 w 10383253"/>
              <a:gd name="connsiteY0" fmla="*/ 0 h 503173"/>
              <a:gd name="connsiteX1" fmla="*/ 637674 w 10383253"/>
              <a:gd name="connsiteY1" fmla="*/ 48127 h 503173"/>
              <a:gd name="connsiteX2" fmla="*/ 10383253 w 10383253"/>
              <a:gd name="connsiteY2" fmla="*/ 0 h 503173"/>
              <a:gd name="connsiteX3" fmla="*/ 10383253 w 10383253"/>
              <a:gd name="connsiteY3" fmla="*/ 503173 h 503173"/>
              <a:gd name="connsiteX4" fmla="*/ 0 w 10383253"/>
              <a:gd name="connsiteY4" fmla="*/ 503173 h 503173"/>
              <a:gd name="connsiteX5" fmla="*/ 0 w 10383253"/>
              <a:gd name="connsiteY5" fmla="*/ 0 h 503173"/>
              <a:gd name="connsiteX0" fmla="*/ 0 w 10383253"/>
              <a:gd name="connsiteY0" fmla="*/ 0 h 503173"/>
              <a:gd name="connsiteX1" fmla="*/ 637674 w 10383253"/>
              <a:gd name="connsiteY1" fmla="*/ 48127 h 503173"/>
              <a:gd name="connsiteX2" fmla="*/ 2093495 w 10383253"/>
              <a:gd name="connsiteY2" fmla="*/ 60158 h 503173"/>
              <a:gd name="connsiteX3" fmla="*/ 10383253 w 10383253"/>
              <a:gd name="connsiteY3" fmla="*/ 0 h 503173"/>
              <a:gd name="connsiteX4" fmla="*/ 10383253 w 10383253"/>
              <a:gd name="connsiteY4" fmla="*/ 503173 h 503173"/>
              <a:gd name="connsiteX5" fmla="*/ 0 w 10383253"/>
              <a:gd name="connsiteY5" fmla="*/ 503173 h 503173"/>
              <a:gd name="connsiteX6" fmla="*/ 0 w 10383253"/>
              <a:gd name="connsiteY6" fmla="*/ 0 h 503173"/>
              <a:gd name="connsiteX0" fmla="*/ 0 w 10383253"/>
              <a:gd name="connsiteY0" fmla="*/ 0 h 503173"/>
              <a:gd name="connsiteX1" fmla="*/ 637674 w 10383253"/>
              <a:gd name="connsiteY1" fmla="*/ 48127 h 503173"/>
              <a:gd name="connsiteX2" fmla="*/ 2093495 w 10383253"/>
              <a:gd name="connsiteY2" fmla="*/ 60158 h 503173"/>
              <a:gd name="connsiteX3" fmla="*/ 3705727 w 10383253"/>
              <a:gd name="connsiteY3" fmla="*/ 24064 h 503173"/>
              <a:gd name="connsiteX4" fmla="*/ 10383253 w 10383253"/>
              <a:gd name="connsiteY4" fmla="*/ 0 h 503173"/>
              <a:gd name="connsiteX5" fmla="*/ 10383253 w 10383253"/>
              <a:gd name="connsiteY5" fmla="*/ 503173 h 503173"/>
              <a:gd name="connsiteX6" fmla="*/ 0 w 10383253"/>
              <a:gd name="connsiteY6" fmla="*/ 503173 h 503173"/>
              <a:gd name="connsiteX7" fmla="*/ 0 w 10383253"/>
              <a:gd name="connsiteY7" fmla="*/ 0 h 503173"/>
              <a:gd name="connsiteX0" fmla="*/ 0 w 10383253"/>
              <a:gd name="connsiteY0" fmla="*/ 0 h 503173"/>
              <a:gd name="connsiteX1" fmla="*/ 637674 w 10383253"/>
              <a:gd name="connsiteY1" fmla="*/ 48127 h 503173"/>
              <a:gd name="connsiteX2" fmla="*/ 2093495 w 10383253"/>
              <a:gd name="connsiteY2" fmla="*/ 60158 h 503173"/>
              <a:gd name="connsiteX3" fmla="*/ 3705727 w 10383253"/>
              <a:gd name="connsiteY3" fmla="*/ 24064 h 503173"/>
              <a:gd name="connsiteX4" fmla="*/ 4932948 w 10383253"/>
              <a:gd name="connsiteY4" fmla="*/ 0 h 503173"/>
              <a:gd name="connsiteX5" fmla="*/ 10383253 w 10383253"/>
              <a:gd name="connsiteY5" fmla="*/ 0 h 503173"/>
              <a:gd name="connsiteX6" fmla="*/ 10383253 w 10383253"/>
              <a:gd name="connsiteY6" fmla="*/ 503173 h 503173"/>
              <a:gd name="connsiteX7" fmla="*/ 0 w 10383253"/>
              <a:gd name="connsiteY7" fmla="*/ 503173 h 503173"/>
              <a:gd name="connsiteX8" fmla="*/ 0 w 10383253"/>
              <a:gd name="connsiteY8" fmla="*/ 0 h 503173"/>
              <a:gd name="connsiteX0" fmla="*/ 0 w 10383253"/>
              <a:gd name="connsiteY0" fmla="*/ 0 h 503173"/>
              <a:gd name="connsiteX1" fmla="*/ 637674 w 10383253"/>
              <a:gd name="connsiteY1" fmla="*/ 48127 h 503173"/>
              <a:gd name="connsiteX2" fmla="*/ 2093495 w 10383253"/>
              <a:gd name="connsiteY2" fmla="*/ 60158 h 503173"/>
              <a:gd name="connsiteX3" fmla="*/ 3705727 w 10383253"/>
              <a:gd name="connsiteY3" fmla="*/ 24064 h 503173"/>
              <a:gd name="connsiteX4" fmla="*/ 4932948 w 10383253"/>
              <a:gd name="connsiteY4" fmla="*/ 0 h 503173"/>
              <a:gd name="connsiteX5" fmla="*/ 6472990 w 10383253"/>
              <a:gd name="connsiteY5" fmla="*/ 0 h 503173"/>
              <a:gd name="connsiteX6" fmla="*/ 10383253 w 10383253"/>
              <a:gd name="connsiteY6" fmla="*/ 0 h 503173"/>
              <a:gd name="connsiteX7" fmla="*/ 10383253 w 10383253"/>
              <a:gd name="connsiteY7" fmla="*/ 503173 h 503173"/>
              <a:gd name="connsiteX8" fmla="*/ 0 w 10383253"/>
              <a:gd name="connsiteY8" fmla="*/ 503173 h 503173"/>
              <a:gd name="connsiteX9" fmla="*/ 0 w 10383253"/>
              <a:gd name="connsiteY9" fmla="*/ 0 h 503173"/>
              <a:gd name="connsiteX0" fmla="*/ 0 w 10383253"/>
              <a:gd name="connsiteY0" fmla="*/ 1157 h 504330"/>
              <a:gd name="connsiteX1" fmla="*/ 637674 w 10383253"/>
              <a:gd name="connsiteY1" fmla="*/ 49284 h 504330"/>
              <a:gd name="connsiteX2" fmla="*/ 2093495 w 10383253"/>
              <a:gd name="connsiteY2" fmla="*/ 61315 h 504330"/>
              <a:gd name="connsiteX3" fmla="*/ 3705727 w 10383253"/>
              <a:gd name="connsiteY3" fmla="*/ 25221 h 504330"/>
              <a:gd name="connsiteX4" fmla="*/ 4932948 w 10383253"/>
              <a:gd name="connsiteY4" fmla="*/ 1157 h 504330"/>
              <a:gd name="connsiteX5" fmla="*/ 6472990 w 10383253"/>
              <a:gd name="connsiteY5" fmla="*/ 1157 h 504330"/>
              <a:gd name="connsiteX6" fmla="*/ 7483643 w 10383253"/>
              <a:gd name="connsiteY6" fmla="*/ 1157 h 504330"/>
              <a:gd name="connsiteX7" fmla="*/ 10383253 w 10383253"/>
              <a:gd name="connsiteY7" fmla="*/ 1157 h 504330"/>
              <a:gd name="connsiteX8" fmla="*/ 10383253 w 10383253"/>
              <a:gd name="connsiteY8" fmla="*/ 504330 h 504330"/>
              <a:gd name="connsiteX9" fmla="*/ 0 w 10383253"/>
              <a:gd name="connsiteY9" fmla="*/ 504330 h 504330"/>
              <a:gd name="connsiteX10" fmla="*/ 0 w 10383253"/>
              <a:gd name="connsiteY10" fmla="*/ 1157 h 504330"/>
              <a:gd name="connsiteX0" fmla="*/ 0 w 10383253"/>
              <a:gd name="connsiteY0" fmla="*/ 1157 h 504330"/>
              <a:gd name="connsiteX1" fmla="*/ 637674 w 10383253"/>
              <a:gd name="connsiteY1" fmla="*/ 49284 h 504330"/>
              <a:gd name="connsiteX2" fmla="*/ 2093495 w 10383253"/>
              <a:gd name="connsiteY2" fmla="*/ 61315 h 504330"/>
              <a:gd name="connsiteX3" fmla="*/ 3705727 w 10383253"/>
              <a:gd name="connsiteY3" fmla="*/ 25221 h 504330"/>
              <a:gd name="connsiteX4" fmla="*/ 4932948 w 10383253"/>
              <a:gd name="connsiteY4" fmla="*/ 1157 h 504330"/>
              <a:gd name="connsiteX5" fmla="*/ 6472990 w 10383253"/>
              <a:gd name="connsiteY5" fmla="*/ 1157 h 504330"/>
              <a:gd name="connsiteX6" fmla="*/ 7483643 w 10383253"/>
              <a:gd name="connsiteY6" fmla="*/ 1157 h 504330"/>
              <a:gd name="connsiteX7" fmla="*/ 8999621 w 10383253"/>
              <a:gd name="connsiteY7" fmla="*/ 1157 h 504330"/>
              <a:gd name="connsiteX8" fmla="*/ 10383253 w 10383253"/>
              <a:gd name="connsiteY8" fmla="*/ 1157 h 504330"/>
              <a:gd name="connsiteX9" fmla="*/ 10383253 w 10383253"/>
              <a:gd name="connsiteY9" fmla="*/ 504330 h 504330"/>
              <a:gd name="connsiteX10" fmla="*/ 0 w 10383253"/>
              <a:gd name="connsiteY10" fmla="*/ 504330 h 504330"/>
              <a:gd name="connsiteX11" fmla="*/ 0 w 10383253"/>
              <a:gd name="connsiteY11" fmla="*/ 1157 h 504330"/>
              <a:gd name="connsiteX0" fmla="*/ 0 w 10383253"/>
              <a:gd name="connsiteY0" fmla="*/ 12031 h 515204"/>
              <a:gd name="connsiteX1" fmla="*/ 637674 w 10383253"/>
              <a:gd name="connsiteY1" fmla="*/ 60158 h 515204"/>
              <a:gd name="connsiteX2" fmla="*/ 2093495 w 10383253"/>
              <a:gd name="connsiteY2" fmla="*/ 72189 h 515204"/>
              <a:gd name="connsiteX3" fmla="*/ 3705727 w 10383253"/>
              <a:gd name="connsiteY3" fmla="*/ 36095 h 515204"/>
              <a:gd name="connsiteX4" fmla="*/ 4932948 w 10383253"/>
              <a:gd name="connsiteY4" fmla="*/ 12031 h 515204"/>
              <a:gd name="connsiteX5" fmla="*/ 6472990 w 10383253"/>
              <a:gd name="connsiteY5" fmla="*/ 12031 h 515204"/>
              <a:gd name="connsiteX6" fmla="*/ 7483643 w 10383253"/>
              <a:gd name="connsiteY6" fmla="*/ 12031 h 515204"/>
              <a:gd name="connsiteX7" fmla="*/ 8999621 w 10383253"/>
              <a:gd name="connsiteY7" fmla="*/ 12031 h 515204"/>
              <a:gd name="connsiteX8" fmla="*/ 9769643 w 10383253"/>
              <a:gd name="connsiteY8" fmla="*/ 0 h 515204"/>
              <a:gd name="connsiteX9" fmla="*/ 10383253 w 10383253"/>
              <a:gd name="connsiteY9" fmla="*/ 12031 h 515204"/>
              <a:gd name="connsiteX10" fmla="*/ 10383253 w 10383253"/>
              <a:gd name="connsiteY10" fmla="*/ 515204 h 515204"/>
              <a:gd name="connsiteX11" fmla="*/ 0 w 10383253"/>
              <a:gd name="connsiteY11" fmla="*/ 515204 h 515204"/>
              <a:gd name="connsiteX12" fmla="*/ 0 w 10383253"/>
              <a:gd name="connsiteY12" fmla="*/ 12031 h 515204"/>
              <a:gd name="connsiteX0" fmla="*/ 0 w 10383253"/>
              <a:gd name="connsiteY0" fmla="*/ 12031 h 515204"/>
              <a:gd name="connsiteX1" fmla="*/ 651459 w 10383253"/>
              <a:gd name="connsiteY1" fmla="*/ 23398 h 515204"/>
              <a:gd name="connsiteX2" fmla="*/ 2093495 w 10383253"/>
              <a:gd name="connsiteY2" fmla="*/ 72189 h 515204"/>
              <a:gd name="connsiteX3" fmla="*/ 3705727 w 10383253"/>
              <a:gd name="connsiteY3" fmla="*/ 36095 h 515204"/>
              <a:gd name="connsiteX4" fmla="*/ 4932948 w 10383253"/>
              <a:gd name="connsiteY4" fmla="*/ 12031 h 515204"/>
              <a:gd name="connsiteX5" fmla="*/ 6472990 w 10383253"/>
              <a:gd name="connsiteY5" fmla="*/ 12031 h 515204"/>
              <a:gd name="connsiteX6" fmla="*/ 7483643 w 10383253"/>
              <a:gd name="connsiteY6" fmla="*/ 12031 h 515204"/>
              <a:gd name="connsiteX7" fmla="*/ 8999621 w 10383253"/>
              <a:gd name="connsiteY7" fmla="*/ 12031 h 515204"/>
              <a:gd name="connsiteX8" fmla="*/ 9769643 w 10383253"/>
              <a:gd name="connsiteY8" fmla="*/ 0 h 515204"/>
              <a:gd name="connsiteX9" fmla="*/ 10383253 w 10383253"/>
              <a:gd name="connsiteY9" fmla="*/ 12031 h 515204"/>
              <a:gd name="connsiteX10" fmla="*/ 10383253 w 10383253"/>
              <a:gd name="connsiteY10" fmla="*/ 515204 h 515204"/>
              <a:gd name="connsiteX11" fmla="*/ 0 w 10383253"/>
              <a:gd name="connsiteY11" fmla="*/ 515204 h 515204"/>
              <a:gd name="connsiteX12" fmla="*/ 0 w 10383253"/>
              <a:gd name="connsiteY12" fmla="*/ 12031 h 515204"/>
              <a:gd name="connsiteX0" fmla="*/ 0 w 10383253"/>
              <a:gd name="connsiteY0" fmla="*/ 12031 h 515204"/>
              <a:gd name="connsiteX1" fmla="*/ 651459 w 10383253"/>
              <a:gd name="connsiteY1" fmla="*/ 23398 h 515204"/>
              <a:gd name="connsiteX2" fmla="*/ 2093495 w 10383253"/>
              <a:gd name="connsiteY2" fmla="*/ 72189 h 515204"/>
              <a:gd name="connsiteX3" fmla="*/ 3705727 w 10383253"/>
              <a:gd name="connsiteY3" fmla="*/ 36095 h 515204"/>
              <a:gd name="connsiteX4" fmla="*/ 4932948 w 10383253"/>
              <a:gd name="connsiteY4" fmla="*/ 12031 h 515204"/>
              <a:gd name="connsiteX5" fmla="*/ 6472990 w 10383253"/>
              <a:gd name="connsiteY5" fmla="*/ 12031 h 515204"/>
              <a:gd name="connsiteX6" fmla="*/ 7483643 w 10383253"/>
              <a:gd name="connsiteY6" fmla="*/ 12031 h 515204"/>
              <a:gd name="connsiteX7" fmla="*/ 8999621 w 10383253"/>
              <a:gd name="connsiteY7" fmla="*/ 12031 h 515204"/>
              <a:gd name="connsiteX8" fmla="*/ 9769643 w 10383253"/>
              <a:gd name="connsiteY8" fmla="*/ 0 h 515204"/>
              <a:gd name="connsiteX9" fmla="*/ 10383253 w 10383253"/>
              <a:gd name="connsiteY9" fmla="*/ 12031 h 515204"/>
              <a:gd name="connsiteX10" fmla="*/ 10383253 w 10383253"/>
              <a:gd name="connsiteY10" fmla="*/ 515204 h 515204"/>
              <a:gd name="connsiteX11" fmla="*/ 0 w 10383253"/>
              <a:gd name="connsiteY11" fmla="*/ 515204 h 515204"/>
              <a:gd name="connsiteX12" fmla="*/ 0 w 10383253"/>
              <a:gd name="connsiteY12" fmla="*/ 12031 h 515204"/>
              <a:gd name="connsiteX0" fmla="*/ 0 w 10387848"/>
              <a:gd name="connsiteY0" fmla="*/ 186640 h 515204"/>
              <a:gd name="connsiteX1" fmla="*/ 656054 w 10387848"/>
              <a:gd name="connsiteY1" fmla="*/ 23398 h 515204"/>
              <a:gd name="connsiteX2" fmla="*/ 2098090 w 10387848"/>
              <a:gd name="connsiteY2" fmla="*/ 72189 h 515204"/>
              <a:gd name="connsiteX3" fmla="*/ 3710322 w 10387848"/>
              <a:gd name="connsiteY3" fmla="*/ 36095 h 515204"/>
              <a:gd name="connsiteX4" fmla="*/ 4937543 w 10387848"/>
              <a:gd name="connsiteY4" fmla="*/ 12031 h 515204"/>
              <a:gd name="connsiteX5" fmla="*/ 6477585 w 10387848"/>
              <a:gd name="connsiteY5" fmla="*/ 12031 h 515204"/>
              <a:gd name="connsiteX6" fmla="*/ 7488238 w 10387848"/>
              <a:gd name="connsiteY6" fmla="*/ 12031 h 515204"/>
              <a:gd name="connsiteX7" fmla="*/ 9004216 w 10387848"/>
              <a:gd name="connsiteY7" fmla="*/ 12031 h 515204"/>
              <a:gd name="connsiteX8" fmla="*/ 9774238 w 10387848"/>
              <a:gd name="connsiteY8" fmla="*/ 0 h 515204"/>
              <a:gd name="connsiteX9" fmla="*/ 10387848 w 10387848"/>
              <a:gd name="connsiteY9" fmla="*/ 12031 h 515204"/>
              <a:gd name="connsiteX10" fmla="*/ 10387848 w 10387848"/>
              <a:gd name="connsiteY10" fmla="*/ 515204 h 515204"/>
              <a:gd name="connsiteX11" fmla="*/ 4595 w 10387848"/>
              <a:gd name="connsiteY11" fmla="*/ 515204 h 515204"/>
              <a:gd name="connsiteX12" fmla="*/ 0 w 10387848"/>
              <a:gd name="connsiteY12" fmla="*/ 186640 h 515204"/>
              <a:gd name="connsiteX0" fmla="*/ 0 w 10387848"/>
              <a:gd name="connsiteY0" fmla="*/ 186640 h 515204"/>
              <a:gd name="connsiteX1" fmla="*/ 656054 w 10387848"/>
              <a:gd name="connsiteY1" fmla="*/ 23398 h 515204"/>
              <a:gd name="connsiteX2" fmla="*/ 2098090 w 10387848"/>
              <a:gd name="connsiteY2" fmla="*/ 72189 h 515204"/>
              <a:gd name="connsiteX3" fmla="*/ 3710322 w 10387848"/>
              <a:gd name="connsiteY3" fmla="*/ 36095 h 515204"/>
              <a:gd name="connsiteX4" fmla="*/ 4937543 w 10387848"/>
              <a:gd name="connsiteY4" fmla="*/ 12031 h 515204"/>
              <a:gd name="connsiteX5" fmla="*/ 6477585 w 10387848"/>
              <a:gd name="connsiteY5" fmla="*/ 12031 h 515204"/>
              <a:gd name="connsiteX6" fmla="*/ 7488238 w 10387848"/>
              <a:gd name="connsiteY6" fmla="*/ 12031 h 515204"/>
              <a:gd name="connsiteX7" fmla="*/ 9004216 w 10387848"/>
              <a:gd name="connsiteY7" fmla="*/ 12031 h 515204"/>
              <a:gd name="connsiteX8" fmla="*/ 9774238 w 10387848"/>
              <a:gd name="connsiteY8" fmla="*/ 0 h 515204"/>
              <a:gd name="connsiteX9" fmla="*/ 10387848 w 10387848"/>
              <a:gd name="connsiteY9" fmla="*/ 12031 h 515204"/>
              <a:gd name="connsiteX10" fmla="*/ 10387848 w 10387848"/>
              <a:gd name="connsiteY10" fmla="*/ 515204 h 515204"/>
              <a:gd name="connsiteX11" fmla="*/ 4595 w 10387848"/>
              <a:gd name="connsiteY11" fmla="*/ 515204 h 515204"/>
              <a:gd name="connsiteX12" fmla="*/ 0 w 10387848"/>
              <a:gd name="connsiteY12" fmla="*/ 186640 h 515204"/>
              <a:gd name="connsiteX0" fmla="*/ 4799 w 10383457"/>
              <a:gd name="connsiteY0" fmla="*/ 186640 h 515204"/>
              <a:gd name="connsiteX1" fmla="*/ 651663 w 10383457"/>
              <a:gd name="connsiteY1" fmla="*/ 23398 h 515204"/>
              <a:gd name="connsiteX2" fmla="*/ 2093699 w 10383457"/>
              <a:gd name="connsiteY2" fmla="*/ 72189 h 515204"/>
              <a:gd name="connsiteX3" fmla="*/ 3705931 w 10383457"/>
              <a:gd name="connsiteY3" fmla="*/ 36095 h 515204"/>
              <a:gd name="connsiteX4" fmla="*/ 4933152 w 10383457"/>
              <a:gd name="connsiteY4" fmla="*/ 12031 h 515204"/>
              <a:gd name="connsiteX5" fmla="*/ 6473194 w 10383457"/>
              <a:gd name="connsiteY5" fmla="*/ 12031 h 515204"/>
              <a:gd name="connsiteX6" fmla="*/ 7483847 w 10383457"/>
              <a:gd name="connsiteY6" fmla="*/ 12031 h 515204"/>
              <a:gd name="connsiteX7" fmla="*/ 8999825 w 10383457"/>
              <a:gd name="connsiteY7" fmla="*/ 12031 h 515204"/>
              <a:gd name="connsiteX8" fmla="*/ 9769847 w 10383457"/>
              <a:gd name="connsiteY8" fmla="*/ 0 h 515204"/>
              <a:gd name="connsiteX9" fmla="*/ 10383457 w 10383457"/>
              <a:gd name="connsiteY9" fmla="*/ 12031 h 515204"/>
              <a:gd name="connsiteX10" fmla="*/ 10383457 w 10383457"/>
              <a:gd name="connsiteY10" fmla="*/ 515204 h 515204"/>
              <a:gd name="connsiteX11" fmla="*/ 204 w 10383457"/>
              <a:gd name="connsiteY11" fmla="*/ 515204 h 515204"/>
              <a:gd name="connsiteX12" fmla="*/ 4799 w 10383457"/>
              <a:gd name="connsiteY12" fmla="*/ 186640 h 515204"/>
              <a:gd name="connsiteX0" fmla="*/ 442 w 10383695"/>
              <a:gd name="connsiteY0" fmla="*/ 186640 h 515204"/>
              <a:gd name="connsiteX1" fmla="*/ 651901 w 10383695"/>
              <a:gd name="connsiteY1" fmla="*/ 23398 h 515204"/>
              <a:gd name="connsiteX2" fmla="*/ 2093937 w 10383695"/>
              <a:gd name="connsiteY2" fmla="*/ 72189 h 515204"/>
              <a:gd name="connsiteX3" fmla="*/ 3706169 w 10383695"/>
              <a:gd name="connsiteY3" fmla="*/ 36095 h 515204"/>
              <a:gd name="connsiteX4" fmla="*/ 4933390 w 10383695"/>
              <a:gd name="connsiteY4" fmla="*/ 12031 h 515204"/>
              <a:gd name="connsiteX5" fmla="*/ 6473432 w 10383695"/>
              <a:gd name="connsiteY5" fmla="*/ 12031 h 515204"/>
              <a:gd name="connsiteX6" fmla="*/ 7484085 w 10383695"/>
              <a:gd name="connsiteY6" fmla="*/ 12031 h 515204"/>
              <a:gd name="connsiteX7" fmla="*/ 9000063 w 10383695"/>
              <a:gd name="connsiteY7" fmla="*/ 12031 h 515204"/>
              <a:gd name="connsiteX8" fmla="*/ 9770085 w 10383695"/>
              <a:gd name="connsiteY8" fmla="*/ 0 h 515204"/>
              <a:gd name="connsiteX9" fmla="*/ 10383695 w 10383695"/>
              <a:gd name="connsiteY9" fmla="*/ 12031 h 515204"/>
              <a:gd name="connsiteX10" fmla="*/ 10383695 w 10383695"/>
              <a:gd name="connsiteY10" fmla="*/ 515204 h 515204"/>
              <a:gd name="connsiteX11" fmla="*/ 442 w 10383695"/>
              <a:gd name="connsiteY11" fmla="*/ 515204 h 515204"/>
              <a:gd name="connsiteX12" fmla="*/ 442 w 10383695"/>
              <a:gd name="connsiteY12" fmla="*/ 186640 h 515204"/>
              <a:gd name="connsiteX0" fmla="*/ 442 w 10383695"/>
              <a:gd name="connsiteY0" fmla="*/ 186640 h 515204"/>
              <a:gd name="connsiteX1" fmla="*/ 651901 w 10383695"/>
              <a:gd name="connsiteY1" fmla="*/ 23398 h 515204"/>
              <a:gd name="connsiteX2" fmla="*/ 2093937 w 10383695"/>
              <a:gd name="connsiteY2" fmla="*/ 72189 h 515204"/>
              <a:gd name="connsiteX3" fmla="*/ 3706169 w 10383695"/>
              <a:gd name="connsiteY3" fmla="*/ 36095 h 515204"/>
              <a:gd name="connsiteX4" fmla="*/ 4933390 w 10383695"/>
              <a:gd name="connsiteY4" fmla="*/ 12031 h 515204"/>
              <a:gd name="connsiteX5" fmla="*/ 6473432 w 10383695"/>
              <a:gd name="connsiteY5" fmla="*/ 12031 h 515204"/>
              <a:gd name="connsiteX6" fmla="*/ 7484085 w 10383695"/>
              <a:gd name="connsiteY6" fmla="*/ 12031 h 515204"/>
              <a:gd name="connsiteX7" fmla="*/ 9000063 w 10383695"/>
              <a:gd name="connsiteY7" fmla="*/ 12031 h 515204"/>
              <a:gd name="connsiteX8" fmla="*/ 9770085 w 10383695"/>
              <a:gd name="connsiteY8" fmla="*/ 0 h 515204"/>
              <a:gd name="connsiteX9" fmla="*/ 10383695 w 10383695"/>
              <a:gd name="connsiteY9" fmla="*/ 12031 h 515204"/>
              <a:gd name="connsiteX10" fmla="*/ 10383695 w 10383695"/>
              <a:gd name="connsiteY10" fmla="*/ 515204 h 515204"/>
              <a:gd name="connsiteX11" fmla="*/ 442 w 10383695"/>
              <a:gd name="connsiteY11" fmla="*/ 515204 h 515204"/>
              <a:gd name="connsiteX12" fmla="*/ 442 w 10383695"/>
              <a:gd name="connsiteY12" fmla="*/ 186640 h 515204"/>
              <a:gd name="connsiteX0" fmla="*/ 442 w 10383695"/>
              <a:gd name="connsiteY0" fmla="*/ 186640 h 515204"/>
              <a:gd name="connsiteX1" fmla="*/ 651901 w 10383695"/>
              <a:gd name="connsiteY1" fmla="*/ 23398 h 515204"/>
              <a:gd name="connsiteX2" fmla="*/ 2093937 w 10383695"/>
              <a:gd name="connsiteY2" fmla="*/ 72189 h 515204"/>
              <a:gd name="connsiteX3" fmla="*/ 3706169 w 10383695"/>
              <a:gd name="connsiteY3" fmla="*/ 36095 h 515204"/>
              <a:gd name="connsiteX4" fmla="*/ 4933390 w 10383695"/>
              <a:gd name="connsiteY4" fmla="*/ 12031 h 515204"/>
              <a:gd name="connsiteX5" fmla="*/ 6473432 w 10383695"/>
              <a:gd name="connsiteY5" fmla="*/ 12031 h 515204"/>
              <a:gd name="connsiteX6" fmla="*/ 7484085 w 10383695"/>
              <a:gd name="connsiteY6" fmla="*/ 12031 h 515204"/>
              <a:gd name="connsiteX7" fmla="*/ 9000063 w 10383695"/>
              <a:gd name="connsiteY7" fmla="*/ 12031 h 515204"/>
              <a:gd name="connsiteX8" fmla="*/ 9770085 w 10383695"/>
              <a:gd name="connsiteY8" fmla="*/ 0 h 515204"/>
              <a:gd name="connsiteX9" fmla="*/ 10383695 w 10383695"/>
              <a:gd name="connsiteY9" fmla="*/ 12031 h 515204"/>
              <a:gd name="connsiteX10" fmla="*/ 10383695 w 10383695"/>
              <a:gd name="connsiteY10" fmla="*/ 515204 h 515204"/>
              <a:gd name="connsiteX11" fmla="*/ 442 w 10383695"/>
              <a:gd name="connsiteY11" fmla="*/ 515204 h 515204"/>
              <a:gd name="connsiteX12" fmla="*/ 442 w 10383695"/>
              <a:gd name="connsiteY12" fmla="*/ 186640 h 515204"/>
              <a:gd name="connsiteX0" fmla="*/ 442 w 10383695"/>
              <a:gd name="connsiteY0" fmla="*/ 186640 h 515204"/>
              <a:gd name="connsiteX1" fmla="*/ 651901 w 10383695"/>
              <a:gd name="connsiteY1" fmla="*/ 23398 h 515204"/>
              <a:gd name="connsiteX2" fmla="*/ 2093937 w 10383695"/>
              <a:gd name="connsiteY2" fmla="*/ 72189 h 515204"/>
              <a:gd name="connsiteX3" fmla="*/ 3706169 w 10383695"/>
              <a:gd name="connsiteY3" fmla="*/ 36095 h 515204"/>
              <a:gd name="connsiteX4" fmla="*/ 4933390 w 10383695"/>
              <a:gd name="connsiteY4" fmla="*/ 12031 h 515204"/>
              <a:gd name="connsiteX5" fmla="*/ 6473432 w 10383695"/>
              <a:gd name="connsiteY5" fmla="*/ 12031 h 515204"/>
              <a:gd name="connsiteX6" fmla="*/ 7484085 w 10383695"/>
              <a:gd name="connsiteY6" fmla="*/ 12031 h 515204"/>
              <a:gd name="connsiteX7" fmla="*/ 9000063 w 10383695"/>
              <a:gd name="connsiteY7" fmla="*/ 12031 h 515204"/>
              <a:gd name="connsiteX8" fmla="*/ 9770085 w 10383695"/>
              <a:gd name="connsiteY8" fmla="*/ 0 h 515204"/>
              <a:gd name="connsiteX9" fmla="*/ 10383695 w 10383695"/>
              <a:gd name="connsiteY9" fmla="*/ 12031 h 515204"/>
              <a:gd name="connsiteX10" fmla="*/ 10383695 w 10383695"/>
              <a:gd name="connsiteY10" fmla="*/ 515204 h 515204"/>
              <a:gd name="connsiteX11" fmla="*/ 442 w 10383695"/>
              <a:gd name="connsiteY11" fmla="*/ 515204 h 515204"/>
              <a:gd name="connsiteX12" fmla="*/ 442 w 10383695"/>
              <a:gd name="connsiteY12" fmla="*/ 186640 h 515204"/>
              <a:gd name="connsiteX0" fmla="*/ 442 w 10383695"/>
              <a:gd name="connsiteY0" fmla="*/ 186640 h 515204"/>
              <a:gd name="connsiteX1" fmla="*/ 651901 w 10383695"/>
              <a:gd name="connsiteY1" fmla="*/ 23398 h 515204"/>
              <a:gd name="connsiteX2" fmla="*/ 2093937 w 10383695"/>
              <a:gd name="connsiteY2" fmla="*/ 72189 h 515204"/>
              <a:gd name="connsiteX3" fmla="*/ 3706169 w 10383695"/>
              <a:gd name="connsiteY3" fmla="*/ 36095 h 515204"/>
              <a:gd name="connsiteX4" fmla="*/ 4933390 w 10383695"/>
              <a:gd name="connsiteY4" fmla="*/ 12031 h 515204"/>
              <a:gd name="connsiteX5" fmla="*/ 6473432 w 10383695"/>
              <a:gd name="connsiteY5" fmla="*/ 12031 h 515204"/>
              <a:gd name="connsiteX6" fmla="*/ 7484085 w 10383695"/>
              <a:gd name="connsiteY6" fmla="*/ 12031 h 515204"/>
              <a:gd name="connsiteX7" fmla="*/ 9000063 w 10383695"/>
              <a:gd name="connsiteY7" fmla="*/ 12031 h 515204"/>
              <a:gd name="connsiteX8" fmla="*/ 9770085 w 10383695"/>
              <a:gd name="connsiteY8" fmla="*/ 0 h 515204"/>
              <a:gd name="connsiteX9" fmla="*/ 10383695 w 10383695"/>
              <a:gd name="connsiteY9" fmla="*/ 12031 h 515204"/>
              <a:gd name="connsiteX10" fmla="*/ 10383695 w 10383695"/>
              <a:gd name="connsiteY10" fmla="*/ 515204 h 515204"/>
              <a:gd name="connsiteX11" fmla="*/ 442 w 10383695"/>
              <a:gd name="connsiteY11" fmla="*/ 515204 h 515204"/>
              <a:gd name="connsiteX12" fmla="*/ 442 w 10383695"/>
              <a:gd name="connsiteY12" fmla="*/ 186640 h 515204"/>
              <a:gd name="connsiteX0" fmla="*/ 442 w 10383695"/>
              <a:gd name="connsiteY0" fmla="*/ 186640 h 515204"/>
              <a:gd name="connsiteX1" fmla="*/ 651901 w 10383695"/>
              <a:gd name="connsiteY1" fmla="*/ 23398 h 515204"/>
              <a:gd name="connsiteX2" fmla="*/ 2093937 w 10383695"/>
              <a:gd name="connsiteY2" fmla="*/ 72189 h 515204"/>
              <a:gd name="connsiteX3" fmla="*/ 3706169 w 10383695"/>
              <a:gd name="connsiteY3" fmla="*/ 36095 h 515204"/>
              <a:gd name="connsiteX4" fmla="*/ 4933390 w 10383695"/>
              <a:gd name="connsiteY4" fmla="*/ 12031 h 515204"/>
              <a:gd name="connsiteX5" fmla="*/ 6473432 w 10383695"/>
              <a:gd name="connsiteY5" fmla="*/ 12031 h 515204"/>
              <a:gd name="connsiteX6" fmla="*/ 7484085 w 10383695"/>
              <a:gd name="connsiteY6" fmla="*/ 12031 h 515204"/>
              <a:gd name="connsiteX7" fmla="*/ 9000063 w 10383695"/>
              <a:gd name="connsiteY7" fmla="*/ 12031 h 515204"/>
              <a:gd name="connsiteX8" fmla="*/ 9770085 w 10383695"/>
              <a:gd name="connsiteY8" fmla="*/ 0 h 515204"/>
              <a:gd name="connsiteX9" fmla="*/ 10383695 w 10383695"/>
              <a:gd name="connsiteY9" fmla="*/ 12031 h 515204"/>
              <a:gd name="connsiteX10" fmla="*/ 10383695 w 10383695"/>
              <a:gd name="connsiteY10" fmla="*/ 515204 h 515204"/>
              <a:gd name="connsiteX11" fmla="*/ 442 w 10383695"/>
              <a:gd name="connsiteY11" fmla="*/ 515204 h 515204"/>
              <a:gd name="connsiteX12" fmla="*/ 442 w 10383695"/>
              <a:gd name="connsiteY12" fmla="*/ 186640 h 515204"/>
              <a:gd name="connsiteX0" fmla="*/ 442 w 10383695"/>
              <a:gd name="connsiteY0" fmla="*/ 186640 h 515204"/>
              <a:gd name="connsiteX1" fmla="*/ 651901 w 10383695"/>
              <a:gd name="connsiteY1" fmla="*/ 23398 h 515204"/>
              <a:gd name="connsiteX2" fmla="*/ 2093937 w 10383695"/>
              <a:gd name="connsiteY2" fmla="*/ 72189 h 515204"/>
              <a:gd name="connsiteX3" fmla="*/ 3706169 w 10383695"/>
              <a:gd name="connsiteY3" fmla="*/ 36095 h 515204"/>
              <a:gd name="connsiteX4" fmla="*/ 4933390 w 10383695"/>
              <a:gd name="connsiteY4" fmla="*/ 12031 h 515204"/>
              <a:gd name="connsiteX5" fmla="*/ 6473432 w 10383695"/>
              <a:gd name="connsiteY5" fmla="*/ 12031 h 515204"/>
              <a:gd name="connsiteX6" fmla="*/ 7484085 w 10383695"/>
              <a:gd name="connsiteY6" fmla="*/ 12031 h 515204"/>
              <a:gd name="connsiteX7" fmla="*/ 9000063 w 10383695"/>
              <a:gd name="connsiteY7" fmla="*/ 12031 h 515204"/>
              <a:gd name="connsiteX8" fmla="*/ 9770085 w 10383695"/>
              <a:gd name="connsiteY8" fmla="*/ 0 h 515204"/>
              <a:gd name="connsiteX9" fmla="*/ 10383695 w 10383695"/>
              <a:gd name="connsiteY9" fmla="*/ 12031 h 515204"/>
              <a:gd name="connsiteX10" fmla="*/ 10383695 w 10383695"/>
              <a:gd name="connsiteY10" fmla="*/ 515204 h 515204"/>
              <a:gd name="connsiteX11" fmla="*/ 442 w 10383695"/>
              <a:gd name="connsiteY11" fmla="*/ 515204 h 515204"/>
              <a:gd name="connsiteX12" fmla="*/ 442 w 10383695"/>
              <a:gd name="connsiteY12" fmla="*/ 186640 h 515204"/>
              <a:gd name="connsiteX0" fmla="*/ 442 w 10383695"/>
              <a:gd name="connsiteY0" fmla="*/ 186640 h 515204"/>
              <a:gd name="connsiteX1" fmla="*/ 651901 w 10383695"/>
              <a:gd name="connsiteY1" fmla="*/ 23398 h 515204"/>
              <a:gd name="connsiteX2" fmla="*/ 2107722 w 10383695"/>
              <a:gd name="connsiteY2" fmla="*/ 40024 h 515204"/>
              <a:gd name="connsiteX3" fmla="*/ 3706169 w 10383695"/>
              <a:gd name="connsiteY3" fmla="*/ 36095 h 515204"/>
              <a:gd name="connsiteX4" fmla="*/ 4933390 w 10383695"/>
              <a:gd name="connsiteY4" fmla="*/ 12031 h 515204"/>
              <a:gd name="connsiteX5" fmla="*/ 6473432 w 10383695"/>
              <a:gd name="connsiteY5" fmla="*/ 12031 h 515204"/>
              <a:gd name="connsiteX6" fmla="*/ 7484085 w 10383695"/>
              <a:gd name="connsiteY6" fmla="*/ 12031 h 515204"/>
              <a:gd name="connsiteX7" fmla="*/ 9000063 w 10383695"/>
              <a:gd name="connsiteY7" fmla="*/ 12031 h 515204"/>
              <a:gd name="connsiteX8" fmla="*/ 9770085 w 10383695"/>
              <a:gd name="connsiteY8" fmla="*/ 0 h 515204"/>
              <a:gd name="connsiteX9" fmla="*/ 10383695 w 10383695"/>
              <a:gd name="connsiteY9" fmla="*/ 12031 h 515204"/>
              <a:gd name="connsiteX10" fmla="*/ 10383695 w 10383695"/>
              <a:gd name="connsiteY10" fmla="*/ 515204 h 515204"/>
              <a:gd name="connsiteX11" fmla="*/ 442 w 10383695"/>
              <a:gd name="connsiteY11" fmla="*/ 515204 h 515204"/>
              <a:gd name="connsiteX12" fmla="*/ 442 w 10383695"/>
              <a:gd name="connsiteY12" fmla="*/ 186640 h 515204"/>
              <a:gd name="connsiteX0" fmla="*/ 442 w 10383695"/>
              <a:gd name="connsiteY0" fmla="*/ 186640 h 515204"/>
              <a:gd name="connsiteX1" fmla="*/ 651901 w 10383695"/>
              <a:gd name="connsiteY1" fmla="*/ 23398 h 515204"/>
              <a:gd name="connsiteX2" fmla="*/ 2121506 w 10383695"/>
              <a:gd name="connsiteY2" fmla="*/ 26239 h 515204"/>
              <a:gd name="connsiteX3" fmla="*/ 3706169 w 10383695"/>
              <a:gd name="connsiteY3" fmla="*/ 36095 h 515204"/>
              <a:gd name="connsiteX4" fmla="*/ 4933390 w 10383695"/>
              <a:gd name="connsiteY4" fmla="*/ 12031 h 515204"/>
              <a:gd name="connsiteX5" fmla="*/ 6473432 w 10383695"/>
              <a:gd name="connsiteY5" fmla="*/ 12031 h 515204"/>
              <a:gd name="connsiteX6" fmla="*/ 7484085 w 10383695"/>
              <a:gd name="connsiteY6" fmla="*/ 12031 h 515204"/>
              <a:gd name="connsiteX7" fmla="*/ 9000063 w 10383695"/>
              <a:gd name="connsiteY7" fmla="*/ 12031 h 515204"/>
              <a:gd name="connsiteX8" fmla="*/ 9770085 w 10383695"/>
              <a:gd name="connsiteY8" fmla="*/ 0 h 515204"/>
              <a:gd name="connsiteX9" fmla="*/ 10383695 w 10383695"/>
              <a:gd name="connsiteY9" fmla="*/ 12031 h 515204"/>
              <a:gd name="connsiteX10" fmla="*/ 10383695 w 10383695"/>
              <a:gd name="connsiteY10" fmla="*/ 515204 h 515204"/>
              <a:gd name="connsiteX11" fmla="*/ 442 w 10383695"/>
              <a:gd name="connsiteY11" fmla="*/ 515204 h 515204"/>
              <a:gd name="connsiteX12" fmla="*/ 442 w 10383695"/>
              <a:gd name="connsiteY12" fmla="*/ 186640 h 515204"/>
              <a:gd name="connsiteX0" fmla="*/ 442 w 10383695"/>
              <a:gd name="connsiteY0" fmla="*/ 186640 h 515204"/>
              <a:gd name="connsiteX1" fmla="*/ 651901 w 10383695"/>
              <a:gd name="connsiteY1" fmla="*/ 23398 h 515204"/>
              <a:gd name="connsiteX2" fmla="*/ 2121506 w 10383695"/>
              <a:gd name="connsiteY2" fmla="*/ 26239 h 515204"/>
              <a:gd name="connsiteX3" fmla="*/ 3706169 w 10383695"/>
              <a:gd name="connsiteY3" fmla="*/ 36095 h 515204"/>
              <a:gd name="connsiteX4" fmla="*/ 4933390 w 10383695"/>
              <a:gd name="connsiteY4" fmla="*/ 12031 h 515204"/>
              <a:gd name="connsiteX5" fmla="*/ 6473432 w 10383695"/>
              <a:gd name="connsiteY5" fmla="*/ 12031 h 515204"/>
              <a:gd name="connsiteX6" fmla="*/ 7484085 w 10383695"/>
              <a:gd name="connsiteY6" fmla="*/ 12031 h 515204"/>
              <a:gd name="connsiteX7" fmla="*/ 9000063 w 10383695"/>
              <a:gd name="connsiteY7" fmla="*/ 12031 h 515204"/>
              <a:gd name="connsiteX8" fmla="*/ 9770085 w 10383695"/>
              <a:gd name="connsiteY8" fmla="*/ 0 h 515204"/>
              <a:gd name="connsiteX9" fmla="*/ 10383695 w 10383695"/>
              <a:gd name="connsiteY9" fmla="*/ 12031 h 515204"/>
              <a:gd name="connsiteX10" fmla="*/ 10383695 w 10383695"/>
              <a:gd name="connsiteY10" fmla="*/ 515204 h 515204"/>
              <a:gd name="connsiteX11" fmla="*/ 442 w 10383695"/>
              <a:gd name="connsiteY11" fmla="*/ 515204 h 515204"/>
              <a:gd name="connsiteX12" fmla="*/ 442 w 10383695"/>
              <a:gd name="connsiteY12" fmla="*/ 186640 h 515204"/>
              <a:gd name="connsiteX0" fmla="*/ 442 w 10383695"/>
              <a:gd name="connsiteY0" fmla="*/ 186640 h 515204"/>
              <a:gd name="connsiteX1" fmla="*/ 651901 w 10383695"/>
              <a:gd name="connsiteY1" fmla="*/ 23398 h 515204"/>
              <a:gd name="connsiteX2" fmla="*/ 2111638 w 10383695"/>
              <a:gd name="connsiteY2" fmla="*/ 26239 h 515204"/>
              <a:gd name="connsiteX3" fmla="*/ 3706169 w 10383695"/>
              <a:gd name="connsiteY3" fmla="*/ 36095 h 515204"/>
              <a:gd name="connsiteX4" fmla="*/ 4933390 w 10383695"/>
              <a:gd name="connsiteY4" fmla="*/ 12031 h 515204"/>
              <a:gd name="connsiteX5" fmla="*/ 6473432 w 10383695"/>
              <a:gd name="connsiteY5" fmla="*/ 12031 h 515204"/>
              <a:gd name="connsiteX6" fmla="*/ 7484085 w 10383695"/>
              <a:gd name="connsiteY6" fmla="*/ 12031 h 515204"/>
              <a:gd name="connsiteX7" fmla="*/ 9000063 w 10383695"/>
              <a:gd name="connsiteY7" fmla="*/ 12031 h 515204"/>
              <a:gd name="connsiteX8" fmla="*/ 9770085 w 10383695"/>
              <a:gd name="connsiteY8" fmla="*/ 0 h 515204"/>
              <a:gd name="connsiteX9" fmla="*/ 10383695 w 10383695"/>
              <a:gd name="connsiteY9" fmla="*/ 12031 h 515204"/>
              <a:gd name="connsiteX10" fmla="*/ 10383695 w 10383695"/>
              <a:gd name="connsiteY10" fmla="*/ 515204 h 515204"/>
              <a:gd name="connsiteX11" fmla="*/ 442 w 10383695"/>
              <a:gd name="connsiteY11" fmla="*/ 515204 h 515204"/>
              <a:gd name="connsiteX12" fmla="*/ 442 w 10383695"/>
              <a:gd name="connsiteY12" fmla="*/ 186640 h 515204"/>
              <a:gd name="connsiteX0" fmla="*/ 442 w 10383695"/>
              <a:gd name="connsiteY0" fmla="*/ 186640 h 515204"/>
              <a:gd name="connsiteX1" fmla="*/ 651901 w 10383695"/>
              <a:gd name="connsiteY1" fmla="*/ 23398 h 515204"/>
              <a:gd name="connsiteX2" fmla="*/ 2111638 w 10383695"/>
              <a:gd name="connsiteY2" fmla="*/ 26239 h 515204"/>
              <a:gd name="connsiteX3" fmla="*/ 3706169 w 10383695"/>
              <a:gd name="connsiteY3" fmla="*/ 36095 h 515204"/>
              <a:gd name="connsiteX4" fmla="*/ 4933390 w 10383695"/>
              <a:gd name="connsiteY4" fmla="*/ 12031 h 515204"/>
              <a:gd name="connsiteX5" fmla="*/ 6473432 w 10383695"/>
              <a:gd name="connsiteY5" fmla="*/ 12031 h 515204"/>
              <a:gd name="connsiteX6" fmla="*/ 7484085 w 10383695"/>
              <a:gd name="connsiteY6" fmla="*/ 12031 h 515204"/>
              <a:gd name="connsiteX7" fmla="*/ 9000063 w 10383695"/>
              <a:gd name="connsiteY7" fmla="*/ 12031 h 515204"/>
              <a:gd name="connsiteX8" fmla="*/ 9770085 w 10383695"/>
              <a:gd name="connsiteY8" fmla="*/ 0 h 515204"/>
              <a:gd name="connsiteX9" fmla="*/ 10383695 w 10383695"/>
              <a:gd name="connsiteY9" fmla="*/ 12031 h 515204"/>
              <a:gd name="connsiteX10" fmla="*/ 10383695 w 10383695"/>
              <a:gd name="connsiteY10" fmla="*/ 515204 h 515204"/>
              <a:gd name="connsiteX11" fmla="*/ 442 w 10383695"/>
              <a:gd name="connsiteY11" fmla="*/ 515204 h 515204"/>
              <a:gd name="connsiteX12" fmla="*/ 442 w 10383695"/>
              <a:gd name="connsiteY12" fmla="*/ 186640 h 515204"/>
              <a:gd name="connsiteX0" fmla="*/ 442 w 10383695"/>
              <a:gd name="connsiteY0" fmla="*/ 186640 h 515204"/>
              <a:gd name="connsiteX1" fmla="*/ 651901 w 10383695"/>
              <a:gd name="connsiteY1" fmla="*/ 23398 h 515204"/>
              <a:gd name="connsiteX2" fmla="*/ 2111638 w 10383695"/>
              <a:gd name="connsiteY2" fmla="*/ 26239 h 515204"/>
              <a:gd name="connsiteX3" fmla="*/ 3706169 w 10383695"/>
              <a:gd name="connsiteY3" fmla="*/ 36095 h 515204"/>
              <a:gd name="connsiteX4" fmla="*/ 4933390 w 10383695"/>
              <a:gd name="connsiteY4" fmla="*/ 12031 h 515204"/>
              <a:gd name="connsiteX5" fmla="*/ 6473432 w 10383695"/>
              <a:gd name="connsiteY5" fmla="*/ 12031 h 515204"/>
              <a:gd name="connsiteX6" fmla="*/ 7484085 w 10383695"/>
              <a:gd name="connsiteY6" fmla="*/ 12031 h 515204"/>
              <a:gd name="connsiteX7" fmla="*/ 9000063 w 10383695"/>
              <a:gd name="connsiteY7" fmla="*/ 12031 h 515204"/>
              <a:gd name="connsiteX8" fmla="*/ 9770085 w 10383695"/>
              <a:gd name="connsiteY8" fmla="*/ 0 h 515204"/>
              <a:gd name="connsiteX9" fmla="*/ 10383695 w 10383695"/>
              <a:gd name="connsiteY9" fmla="*/ 12031 h 515204"/>
              <a:gd name="connsiteX10" fmla="*/ 10383695 w 10383695"/>
              <a:gd name="connsiteY10" fmla="*/ 515204 h 515204"/>
              <a:gd name="connsiteX11" fmla="*/ 442 w 10383695"/>
              <a:gd name="connsiteY11" fmla="*/ 515204 h 515204"/>
              <a:gd name="connsiteX12" fmla="*/ 442 w 10383695"/>
              <a:gd name="connsiteY12"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3706169 w 10383695"/>
              <a:gd name="connsiteY3" fmla="*/ 36095 h 515204"/>
              <a:gd name="connsiteX4" fmla="*/ 4933390 w 10383695"/>
              <a:gd name="connsiteY4" fmla="*/ 12031 h 515204"/>
              <a:gd name="connsiteX5" fmla="*/ 6473432 w 10383695"/>
              <a:gd name="connsiteY5" fmla="*/ 12031 h 515204"/>
              <a:gd name="connsiteX6" fmla="*/ 7484085 w 10383695"/>
              <a:gd name="connsiteY6" fmla="*/ 12031 h 515204"/>
              <a:gd name="connsiteX7" fmla="*/ 9000063 w 10383695"/>
              <a:gd name="connsiteY7" fmla="*/ 12031 h 515204"/>
              <a:gd name="connsiteX8" fmla="*/ 9770085 w 10383695"/>
              <a:gd name="connsiteY8" fmla="*/ 0 h 515204"/>
              <a:gd name="connsiteX9" fmla="*/ 10383695 w 10383695"/>
              <a:gd name="connsiteY9" fmla="*/ 12031 h 515204"/>
              <a:gd name="connsiteX10" fmla="*/ 10383695 w 10383695"/>
              <a:gd name="connsiteY10" fmla="*/ 515204 h 515204"/>
              <a:gd name="connsiteX11" fmla="*/ 442 w 10383695"/>
              <a:gd name="connsiteY11" fmla="*/ 515204 h 515204"/>
              <a:gd name="connsiteX12" fmla="*/ 442 w 10383695"/>
              <a:gd name="connsiteY12"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3706169 w 10383695"/>
              <a:gd name="connsiteY3" fmla="*/ 36095 h 515204"/>
              <a:gd name="connsiteX4" fmla="*/ 4933390 w 10383695"/>
              <a:gd name="connsiteY4" fmla="*/ 12031 h 515204"/>
              <a:gd name="connsiteX5" fmla="*/ 6473432 w 10383695"/>
              <a:gd name="connsiteY5" fmla="*/ 12031 h 515204"/>
              <a:gd name="connsiteX6" fmla="*/ 7484085 w 10383695"/>
              <a:gd name="connsiteY6" fmla="*/ 12031 h 515204"/>
              <a:gd name="connsiteX7" fmla="*/ 9000063 w 10383695"/>
              <a:gd name="connsiteY7" fmla="*/ 12031 h 515204"/>
              <a:gd name="connsiteX8" fmla="*/ 9770085 w 10383695"/>
              <a:gd name="connsiteY8" fmla="*/ 0 h 515204"/>
              <a:gd name="connsiteX9" fmla="*/ 10383695 w 10383695"/>
              <a:gd name="connsiteY9" fmla="*/ 12031 h 515204"/>
              <a:gd name="connsiteX10" fmla="*/ 10383695 w 10383695"/>
              <a:gd name="connsiteY10" fmla="*/ 515204 h 515204"/>
              <a:gd name="connsiteX11" fmla="*/ 442 w 10383695"/>
              <a:gd name="connsiteY11" fmla="*/ 515204 h 515204"/>
              <a:gd name="connsiteX12" fmla="*/ 442 w 10383695"/>
              <a:gd name="connsiteY12"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3706169 w 10383695"/>
              <a:gd name="connsiteY3" fmla="*/ 36095 h 515204"/>
              <a:gd name="connsiteX4" fmla="*/ 4933390 w 10383695"/>
              <a:gd name="connsiteY4" fmla="*/ 12031 h 515204"/>
              <a:gd name="connsiteX5" fmla="*/ 6473432 w 10383695"/>
              <a:gd name="connsiteY5" fmla="*/ 12031 h 515204"/>
              <a:gd name="connsiteX6" fmla="*/ 7484085 w 10383695"/>
              <a:gd name="connsiteY6" fmla="*/ 12031 h 515204"/>
              <a:gd name="connsiteX7" fmla="*/ 9000063 w 10383695"/>
              <a:gd name="connsiteY7" fmla="*/ 12031 h 515204"/>
              <a:gd name="connsiteX8" fmla="*/ 9770085 w 10383695"/>
              <a:gd name="connsiteY8" fmla="*/ 0 h 515204"/>
              <a:gd name="connsiteX9" fmla="*/ 10383695 w 10383695"/>
              <a:gd name="connsiteY9" fmla="*/ 12031 h 515204"/>
              <a:gd name="connsiteX10" fmla="*/ 10383695 w 10383695"/>
              <a:gd name="connsiteY10" fmla="*/ 515204 h 515204"/>
              <a:gd name="connsiteX11" fmla="*/ 442 w 10383695"/>
              <a:gd name="connsiteY11" fmla="*/ 515204 h 515204"/>
              <a:gd name="connsiteX12" fmla="*/ 442 w 10383695"/>
              <a:gd name="connsiteY12"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3706169 w 10383695"/>
              <a:gd name="connsiteY3" fmla="*/ 36095 h 515204"/>
              <a:gd name="connsiteX4" fmla="*/ 4933390 w 10383695"/>
              <a:gd name="connsiteY4" fmla="*/ 12031 h 515204"/>
              <a:gd name="connsiteX5" fmla="*/ 6473432 w 10383695"/>
              <a:gd name="connsiteY5" fmla="*/ 12031 h 515204"/>
              <a:gd name="connsiteX6" fmla="*/ 7484085 w 10383695"/>
              <a:gd name="connsiteY6" fmla="*/ 12031 h 515204"/>
              <a:gd name="connsiteX7" fmla="*/ 9000063 w 10383695"/>
              <a:gd name="connsiteY7" fmla="*/ 12031 h 515204"/>
              <a:gd name="connsiteX8" fmla="*/ 9770085 w 10383695"/>
              <a:gd name="connsiteY8" fmla="*/ 0 h 515204"/>
              <a:gd name="connsiteX9" fmla="*/ 10383695 w 10383695"/>
              <a:gd name="connsiteY9" fmla="*/ 12031 h 515204"/>
              <a:gd name="connsiteX10" fmla="*/ 10383695 w 10383695"/>
              <a:gd name="connsiteY10" fmla="*/ 515204 h 515204"/>
              <a:gd name="connsiteX11" fmla="*/ 442 w 10383695"/>
              <a:gd name="connsiteY11" fmla="*/ 515204 h 515204"/>
              <a:gd name="connsiteX12" fmla="*/ 442 w 10383695"/>
              <a:gd name="connsiteY12"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2870796 w 10383695"/>
              <a:gd name="connsiteY3" fmla="*/ 135550 h 515204"/>
              <a:gd name="connsiteX4" fmla="*/ 3706169 w 10383695"/>
              <a:gd name="connsiteY4" fmla="*/ 36095 h 515204"/>
              <a:gd name="connsiteX5" fmla="*/ 4933390 w 10383695"/>
              <a:gd name="connsiteY5" fmla="*/ 12031 h 515204"/>
              <a:gd name="connsiteX6" fmla="*/ 6473432 w 10383695"/>
              <a:gd name="connsiteY6" fmla="*/ 12031 h 515204"/>
              <a:gd name="connsiteX7" fmla="*/ 7484085 w 10383695"/>
              <a:gd name="connsiteY7" fmla="*/ 12031 h 515204"/>
              <a:gd name="connsiteX8" fmla="*/ 9000063 w 10383695"/>
              <a:gd name="connsiteY8" fmla="*/ 12031 h 515204"/>
              <a:gd name="connsiteX9" fmla="*/ 9770085 w 10383695"/>
              <a:gd name="connsiteY9" fmla="*/ 0 h 515204"/>
              <a:gd name="connsiteX10" fmla="*/ 10383695 w 10383695"/>
              <a:gd name="connsiteY10" fmla="*/ 12031 h 515204"/>
              <a:gd name="connsiteX11" fmla="*/ 10383695 w 10383695"/>
              <a:gd name="connsiteY11" fmla="*/ 515204 h 515204"/>
              <a:gd name="connsiteX12" fmla="*/ 442 w 10383695"/>
              <a:gd name="connsiteY12" fmla="*/ 515204 h 515204"/>
              <a:gd name="connsiteX13" fmla="*/ 442 w 10383695"/>
              <a:gd name="connsiteY13"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2870796 w 10383695"/>
              <a:gd name="connsiteY3" fmla="*/ 184888 h 515204"/>
              <a:gd name="connsiteX4" fmla="*/ 3706169 w 10383695"/>
              <a:gd name="connsiteY4" fmla="*/ 36095 h 515204"/>
              <a:gd name="connsiteX5" fmla="*/ 4933390 w 10383695"/>
              <a:gd name="connsiteY5" fmla="*/ 12031 h 515204"/>
              <a:gd name="connsiteX6" fmla="*/ 6473432 w 10383695"/>
              <a:gd name="connsiteY6" fmla="*/ 12031 h 515204"/>
              <a:gd name="connsiteX7" fmla="*/ 7484085 w 10383695"/>
              <a:gd name="connsiteY7" fmla="*/ 12031 h 515204"/>
              <a:gd name="connsiteX8" fmla="*/ 9000063 w 10383695"/>
              <a:gd name="connsiteY8" fmla="*/ 12031 h 515204"/>
              <a:gd name="connsiteX9" fmla="*/ 9770085 w 10383695"/>
              <a:gd name="connsiteY9" fmla="*/ 0 h 515204"/>
              <a:gd name="connsiteX10" fmla="*/ 10383695 w 10383695"/>
              <a:gd name="connsiteY10" fmla="*/ 12031 h 515204"/>
              <a:gd name="connsiteX11" fmla="*/ 10383695 w 10383695"/>
              <a:gd name="connsiteY11" fmla="*/ 515204 h 515204"/>
              <a:gd name="connsiteX12" fmla="*/ 442 w 10383695"/>
              <a:gd name="connsiteY12" fmla="*/ 515204 h 515204"/>
              <a:gd name="connsiteX13" fmla="*/ 442 w 10383695"/>
              <a:gd name="connsiteY13"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2870796 w 10383695"/>
              <a:gd name="connsiteY3" fmla="*/ 184888 h 515204"/>
              <a:gd name="connsiteX4" fmla="*/ 3706169 w 10383695"/>
              <a:gd name="connsiteY4" fmla="*/ 36095 h 515204"/>
              <a:gd name="connsiteX5" fmla="*/ 4933390 w 10383695"/>
              <a:gd name="connsiteY5" fmla="*/ 12031 h 515204"/>
              <a:gd name="connsiteX6" fmla="*/ 6473432 w 10383695"/>
              <a:gd name="connsiteY6" fmla="*/ 12031 h 515204"/>
              <a:gd name="connsiteX7" fmla="*/ 7484085 w 10383695"/>
              <a:gd name="connsiteY7" fmla="*/ 12031 h 515204"/>
              <a:gd name="connsiteX8" fmla="*/ 9000063 w 10383695"/>
              <a:gd name="connsiteY8" fmla="*/ 12031 h 515204"/>
              <a:gd name="connsiteX9" fmla="*/ 9770085 w 10383695"/>
              <a:gd name="connsiteY9" fmla="*/ 0 h 515204"/>
              <a:gd name="connsiteX10" fmla="*/ 10383695 w 10383695"/>
              <a:gd name="connsiteY10" fmla="*/ 12031 h 515204"/>
              <a:gd name="connsiteX11" fmla="*/ 10383695 w 10383695"/>
              <a:gd name="connsiteY11" fmla="*/ 515204 h 515204"/>
              <a:gd name="connsiteX12" fmla="*/ 442 w 10383695"/>
              <a:gd name="connsiteY12" fmla="*/ 515204 h 515204"/>
              <a:gd name="connsiteX13" fmla="*/ 442 w 10383695"/>
              <a:gd name="connsiteY13"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2870796 w 10383695"/>
              <a:gd name="connsiteY3" fmla="*/ 184888 h 515204"/>
              <a:gd name="connsiteX4" fmla="*/ 3706169 w 10383695"/>
              <a:gd name="connsiteY4" fmla="*/ 36095 h 515204"/>
              <a:gd name="connsiteX5" fmla="*/ 4933390 w 10383695"/>
              <a:gd name="connsiteY5" fmla="*/ 12031 h 515204"/>
              <a:gd name="connsiteX6" fmla="*/ 6473432 w 10383695"/>
              <a:gd name="connsiteY6" fmla="*/ 12031 h 515204"/>
              <a:gd name="connsiteX7" fmla="*/ 7484085 w 10383695"/>
              <a:gd name="connsiteY7" fmla="*/ 12031 h 515204"/>
              <a:gd name="connsiteX8" fmla="*/ 9000063 w 10383695"/>
              <a:gd name="connsiteY8" fmla="*/ 12031 h 515204"/>
              <a:gd name="connsiteX9" fmla="*/ 9770085 w 10383695"/>
              <a:gd name="connsiteY9" fmla="*/ 0 h 515204"/>
              <a:gd name="connsiteX10" fmla="*/ 10383695 w 10383695"/>
              <a:gd name="connsiteY10" fmla="*/ 12031 h 515204"/>
              <a:gd name="connsiteX11" fmla="*/ 10383695 w 10383695"/>
              <a:gd name="connsiteY11" fmla="*/ 515204 h 515204"/>
              <a:gd name="connsiteX12" fmla="*/ 442 w 10383695"/>
              <a:gd name="connsiteY12" fmla="*/ 515204 h 515204"/>
              <a:gd name="connsiteX13" fmla="*/ 442 w 10383695"/>
              <a:gd name="connsiteY13"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2870796 w 10383695"/>
              <a:gd name="connsiteY3" fmla="*/ 184888 h 515204"/>
              <a:gd name="connsiteX4" fmla="*/ 3706169 w 10383695"/>
              <a:gd name="connsiteY4" fmla="*/ 36095 h 515204"/>
              <a:gd name="connsiteX5" fmla="*/ 4933390 w 10383695"/>
              <a:gd name="connsiteY5" fmla="*/ 12031 h 515204"/>
              <a:gd name="connsiteX6" fmla="*/ 6473432 w 10383695"/>
              <a:gd name="connsiteY6" fmla="*/ 12031 h 515204"/>
              <a:gd name="connsiteX7" fmla="*/ 7484085 w 10383695"/>
              <a:gd name="connsiteY7" fmla="*/ 12031 h 515204"/>
              <a:gd name="connsiteX8" fmla="*/ 9000063 w 10383695"/>
              <a:gd name="connsiteY8" fmla="*/ 12031 h 515204"/>
              <a:gd name="connsiteX9" fmla="*/ 9770085 w 10383695"/>
              <a:gd name="connsiteY9" fmla="*/ 0 h 515204"/>
              <a:gd name="connsiteX10" fmla="*/ 10383695 w 10383695"/>
              <a:gd name="connsiteY10" fmla="*/ 12031 h 515204"/>
              <a:gd name="connsiteX11" fmla="*/ 10383695 w 10383695"/>
              <a:gd name="connsiteY11" fmla="*/ 515204 h 515204"/>
              <a:gd name="connsiteX12" fmla="*/ 442 w 10383695"/>
              <a:gd name="connsiteY12" fmla="*/ 515204 h 515204"/>
              <a:gd name="connsiteX13" fmla="*/ 442 w 10383695"/>
              <a:gd name="connsiteY13"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2870796 w 10383695"/>
              <a:gd name="connsiteY3" fmla="*/ 184888 h 515204"/>
              <a:gd name="connsiteX4" fmla="*/ 3706169 w 10383695"/>
              <a:gd name="connsiteY4" fmla="*/ 36095 h 515204"/>
              <a:gd name="connsiteX5" fmla="*/ 4933390 w 10383695"/>
              <a:gd name="connsiteY5" fmla="*/ 12031 h 515204"/>
              <a:gd name="connsiteX6" fmla="*/ 6473432 w 10383695"/>
              <a:gd name="connsiteY6" fmla="*/ 12031 h 515204"/>
              <a:gd name="connsiteX7" fmla="*/ 7484085 w 10383695"/>
              <a:gd name="connsiteY7" fmla="*/ 12031 h 515204"/>
              <a:gd name="connsiteX8" fmla="*/ 9000063 w 10383695"/>
              <a:gd name="connsiteY8" fmla="*/ 12031 h 515204"/>
              <a:gd name="connsiteX9" fmla="*/ 9770085 w 10383695"/>
              <a:gd name="connsiteY9" fmla="*/ 0 h 515204"/>
              <a:gd name="connsiteX10" fmla="*/ 10383695 w 10383695"/>
              <a:gd name="connsiteY10" fmla="*/ 12031 h 515204"/>
              <a:gd name="connsiteX11" fmla="*/ 10383695 w 10383695"/>
              <a:gd name="connsiteY11" fmla="*/ 515204 h 515204"/>
              <a:gd name="connsiteX12" fmla="*/ 442 w 10383695"/>
              <a:gd name="connsiteY12" fmla="*/ 515204 h 515204"/>
              <a:gd name="connsiteX13" fmla="*/ 442 w 10383695"/>
              <a:gd name="connsiteY13"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2870796 w 10383695"/>
              <a:gd name="connsiteY3" fmla="*/ 184888 h 515204"/>
              <a:gd name="connsiteX4" fmla="*/ 3702880 w 10383695"/>
              <a:gd name="connsiteY4" fmla="*/ 36095 h 515204"/>
              <a:gd name="connsiteX5" fmla="*/ 4933390 w 10383695"/>
              <a:gd name="connsiteY5" fmla="*/ 12031 h 515204"/>
              <a:gd name="connsiteX6" fmla="*/ 6473432 w 10383695"/>
              <a:gd name="connsiteY6" fmla="*/ 12031 h 515204"/>
              <a:gd name="connsiteX7" fmla="*/ 7484085 w 10383695"/>
              <a:gd name="connsiteY7" fmla="*/ 12031 h 515204"/>
              <a:gd name="connsiteX8" fmla="*/ 9000063 w 10383695"/>
              <a:gd name="connsiteY8" fmla="*/ 12031 h 515204"/>
              <a:gd name="connsiteX9" fmla="*/ 9770085 w 10383695"/>
              <a:gd name="connsiteY9" fmla="*/ 0 h 515204"/>
              <a:gd name="connsiteX10" fmla="*/ 10383695 w 10383695"/>
              <a:gd name="connsiteY10" fmla="*/ 12031 h 515204"/>
              <a:gd name="connsiteX11" fmla="*/ 10383695 w 10383695"/>
              <a:gd name="connsiteY11" fmla="*/ 515204 h 515204"/>
              <a:gd name="connsiteX12" fmla="*/ 442 w 10383695"/>
              <a:gd name="connsiteY12" fmla="*/ 515204 h 515204"/>
              <a:gd name="connsiteX13" fmla="*/ 442 w 10383695"/>
              <a:gd name="connsiteY13"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2870796 w 10383695"/>
              <a:gd name="connsiteY3" fmla="*/ 184888 h 515204"/>
              <a:gd name="connsiteX4" fmla="*/ 3702880 w 10383695"/>
              <a:gd name="connsiteY4" fmla="*/ 36095 h 515204"/>
              <a:gd name="connsiteX5" fmla="*/ 4953125 w 10383695"/>
              <a:gd name="connsiteY5" fmla="*/ 12031 h 515204"/>
              <a:gd name="connsiteX6" fmla="*/ 6473432 w 10383695"/>
              <a:gd name="connsiteY6" fmla="*/ 12031 h 515204"/>
              <a:gd name="connsiteX7" fmla="*/ 7484085 w 10383695"/>
              <a:gd name="connsiteY7" fmla="*/ 12031 h 515204"/>
              <a:gd name="connsiteX8" fmla="*/ 9000063 w 10383695"/>
              <a:gd name="connsiteY8" fmla="*/ 12031 h 515204"/>
              <a:gd name="connsiteX9" fmla="*/ 9770085 w 10383695"/>
              <a:gd name="connsiteY9" fmla="*/ 0 h 515204"/>
              <a:gd name="connsiteX10" fmla="*/ 10383695 w 10383695"/>
              <a:gd name="connsiteY10" fmla="*/ 12031 h 515204"/>
              <a:gd name="connsiteX11" fmla="*/ 10383695 w 10383695"/>
              <a:gd name="connsiteY11" fmla="*/ 515204 h 515204"/>
              <a:gd name="connsiteX12" fmla="*/ 442 w 10383695"/>
              <a:gd name="connsiteY12" fmla="*/ 515204 h 515204"/>
              <a:gd name="connsiteX13" fmla="*/ 442 w 10383695"/>
              <a:gd name="connsiteY13"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2870796 w 10383695"/>
              <a:gd name="connsiteY3" fmla="*/ 184888 h 515204"/>
              <a:gd name="connsiteX4" fmla="*/ 3702880 w 10383695"/>
              <a:gd name="connsiteY4" fmla="*/ 36095 h 515204"/>
              <a:gd name="connsiteX5" fmla="*/ 4953125 w 10383695"/>
              <a:gd name="connsiteY5" fmla="*/ 12031 h 515204"/>
              <a:gd name="connsiteX6" fmla="*/ 6473432 w 10383695"/>
              <a:gd name="connsiteY6" fmla="*/ 12031 h 515204"/>
              <a:gd name="connsiteX7" fmla="*/ 7484085 w 10383695"/>
              <a:gd name="connsiteY7" fmla="*/ 12031 h 515204"/>
              <a:gd name="connsiteX8" fmla="*/ 9000063 w 10383695"/>
              <a:gd name="connsiteY8" fmla="*/ 12031 h 515204"/>
              <a:gd name="connsiteX9" fmla="*/ 9770085 w 10383695"/>
              <a:gd name="connsiteY9" fmla="*/ 0 h 515204"/>
              <a:gd name="connsiteX10" fmla="*/ 10383695 w 10383695"/>
              <a:gd name="connsiteY10" fmla="*/ 12031 h 515204"/>
              <a:gd name="connsiteX11" fmla="*/ 10383695 w 10383695"/>
              <a:gd name="connsiteY11" fmla="*/ 515204 h 515204"/>
              <a:gd name="connsiteX12" fmla="*/ 442 w 10383695"/>
              <a:gd name="connsiteY12" fmla="*/ 515204 h 515204"/>
              <a:gd name="connsiteX13" fmla="*/ 442 w 10383695"/>
              <a:gd name="connsiteY13"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2870796 w 10383695"/>
              <a:gd name="connsiteY3" fmla="*/ 184888 h 515204"/>
              <a:gd name="connsiteX4" fmla="*/ 3702880 w 10383695"/>
              <a:gd name="connsiteY4" fmla="*/ 36095 h 515204"/>
              <a:gd name="connsiteX5" fmla="*/ 4953125 w 10383695"/>
              <a:gd name="connsiteY5" fmla="*/ 12031 h 515204"/>
              <a:gd name="connsiteX6" fmla="*/ 6473432 w 10383695"/>
              <a:gd name="connsiteY6" fmla="*/ 12031 h 515204"/>
              <a:gd name="connsiteX7" fmla="*/ 7484085 w 10383695"/>
              <a:gd name="connsiteY7" fmla="*/ 12031 h 515204"/>
              <a:gd name="connsiteX8" fmla="*/ 9000063 w 10383695"/>
              <a:gd name="connsiteY8" fmla="*/ 12031 h 515204"/>
              <a:gd name="connsiteX9" fmla="*/ 9770085 w 10383695"/>
              <a:gd name="connsiteY9" fmla="*/ 0 h 515204"/>
              <a:gd name="connsiteX10" fmla="*/ 10383695 w 10383695"/>
              <a:gd name="connsiteY10" fmla="*/ 12031 h 515204"/>
              <a:gd name="connsiteX11" fmla="*/ 10383695 w 10383695"/>
              <a:gd name="connsiteY11" fmla="*/ 515204 h 515204"/>
              <a:gd name="connsiteX12" fmla="*/ 442 w 10383695"/>
              <a:gd name="connsiteY12" fmla="*/ 515204 h 515204"/>
              <a:gd name="connsiteX13" fmla="*/ 442 w 10383695"/>
              <a:gd name="connsiteY13"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2870796 w 10383695"/>
              <a:gd name="connsiteY3" fmla="*/ 184888 h 515204"/>
              <a:gd name="connsiteX4" fmla="*/ 3702880 w 10383695"/>
              <a:gd name="connsiteY4" fmla="*/ 36095 h 515204"/>
              <a:gd name="connsiteX5" fmla="*/ 4953125 w 10383695"/>
              <a:gd name="connsiteY5" fmla="*/ 12031 h 515204"/>
              <a:gd name="connsiteX6" fmla="*/ 6473432 w 10383695"/>
              <a:gd name="connsiteY6" fmla="*/ 12031 h 515204"/>
              <a:gd name="connsiteX7" fmla="*/ 7484085 w 10383695"/>
              <a:gd name="connsiteY7" fmla="*/ 12031 h 515204"/>
              <a:gd name="connsiteX8" fmla="*/ 9000063 w 10383695"/>
              <a:gd name="connsiteY8" fmla="*/ 12031 h 515204"/>
              <a:gd name="connsiteX9" fmla="*/ 9770085 w 10383695"/>
              <a:gd name="connsiteY9" fmla="*/ 0 h 515204"/>
              <a:gd name="connsiteX10" fmla="*/ 10383695 w 10383695"/>
              <a:gd name="connsiteY10" fmla="*/ 12031 h 515204"/>
              <a:gd name="connsiteX11" fmla="*/ 10383695 w 10383695"/>
              <a:gd name="connsiteY11" fmla="*/ 515204 h 515204"/>
              <a:gd name="connsiteX12" fmla="*/ 442 w 10383695"/>
              <a:gd name="connsiteY12" fmla="*/ 515204 h 515204"/>
              <a:gd name="connsiteX13" fmla="*/ 442 w 10383695"/>
              <a:gd name="connsiteY13"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2870796 w 10383695"/>
              <a:gd name="connsiteY3" fmla="*/ 184888 h 515204"/>
              <a:gd name="connsiteX4" fmla="*/ 3702880 w 10383695"/>
              <a:gd name="connsiteY4" fmla="*/ 36095 h 515204"/>
              <a:gd name="connsiteX5" fmla="*/ 4953125 w 10383695"/>
              <a:gd name="connsiteY5" fmla="*/ 12031 h 515204"/>
              <a:gd name="connsiteX6" fmla="*/ 6473432 w 10383695"/>
              <a:gd name="connsiteY6" fmla="*/ 12031 h 515204"/>
              <a:gd name="connsiteX7" fmla="*/ 7484085 w 10383695"/>
              <a:gd name="connsiteY7" fmla="*/ 12031 h 515204"/>
              <a:gd name="connsiteX8" fmla="*/ 9000063 w 10383695"/>
              <a:gd name="connsiteY8" fmla="*/ 12031 h 515204"/>
              <a:gd name="connsiteX9" fmla="*/ 9770085 w 10383695"/>
              <a:gd name="connsiteY9" fmla="*/ 0 h 515204"/>
              <a:gd name="connsiteX10" fmla="*/ 10383695 w 10383695"/>
              <a:gd name="connsiteY10" fmla="*/ 12031 h 515204"/>
              <a:gd name="connsiteX11" fmla="*/ 10383695 w 10383695"/>
              <a:gd name="connsiteY11" fmla="*/ 515204 h 515204"/>
              <a:gd name="connsiteX12" fmla="*/ 442 w 10383695"/>
              <a:gd name="connsiteY12" fmla="*/ 515204 h 515204"/>
              <a:gd name="connsiteX13" fmla="*/ 442 w 10383695"/>
              <a:gd name="connsiteY13"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2870796 w 10383695"/>
              <a:gd name="connsiteY3" fmla="*/ 184888 h 515204"/>
              <a:gd name="connsiteX4" fmla="*/ 3702880 w 10383695"/>
              <a:gd name="connsiteY4" fmla="*/ 36095 h 515204"/>
              <a:gd name="connsiteX5" fmla="*/ 4953125 w 10383695"/>
              <a:gd name="connsiteY5" fmla="*/ 12031 h 515204"/>
              <a:gd name="connsiteX6" fmla="*/ 6473432 w 10383695"/>
              <a:gd name="connsiteY6" fmla="*/ 12031 h 515204"/>
              <a:gd name="connsiteX7" fmla="*/ 7484085 w 10383695"/>
              <a:gd name="connsiteY7" fmla="*/ 12031 h 515204"/>
              <a:gd name="connsiteX8" fmla="*/ 9000063 w 10383695"/>
              <a:gd name="connsiteY8" fmla="*/ 12031 h 515204"/>
              <a:gd name="connsiteX9" fmla="*/ 9770085 w 10383695"/>
              <a:gd name="connsiteY9" fmla="*/ 0 h 515204"/>
              <a:gd name="connsiteX10" fmla="*/ 10383695 w 10383695"/>
              <a:gd name="connsiteY10" fmla="*/ 12031 h 515204"/>
              <a:gd name="connsiteX11" fmla="*/ 10383695 w 10383695"/>
              <a:gd name="connsiteY11" fmla="*/ 515204 h 515204"/>
              <a:gd name="connsiteX12" fmla="*/ 442 w 10383695"/>
              <a:gd name="connsiteY12" fmla="*/ 515204 h 515204"/>
              <a:gd name="connsiteX13" fmla="*/ 442 w 10383695"/>
              <a:gd name="connsiteY13"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2870796 w 10383695"/>
              <a:gd name="connsiteY3" fmla="*/ 184888 h 515204"/>
              <a:gd name="connsiteX4" fmla="*/ 3702880 w 10383695"/>
              <a:gd name="connsiteY4" fmla="*/ 36095 h 515204"/>
              <a:gd name="connsiteX5" fmla="*/ 4953125 w 10383695"/>
              <a:gd name="connsiteY5" fmla="*/ 12031 h 515204"/>
              <a:gd name="connsiteX6" fmla="*/ 6473432 w 10383695"/>
              <a:gd name="connsiteY6" fmla="*/ 12031 h 515204"/>
              <a:gd name="connsiteX7" fmla="*/ 7484085 w 10383695"/>
              <a:gd name="connsiteY7" fmla="*/ 12031 h 515204"/>
              <a:gd name="connsiteX8" fmla="*/ 9000063 w 10383695"/>
              <a:gd name="connsiteY8" fmla="*/ 12031 h 515204"/>
              <a:gd name="connsiteX9" fmla="*/ 9770085 w 10383695"/>
              <a:gd name="connsiteY9" fmla="*/ 0 h 515204"/>
              <a:gd name="connsiteX10" fmla="*/ 10383695 w 10383695"/>
              <a:gd name="connsiteY10" fmla="*/ 12031 h 515204"/>
              <a:gd name="connsiteX11" fmla="*/ 10383695 w 10383695"/>
              <a:gd name="connsiteY11" fmla="*/ 515204 h 515204"/>
              <a:gd name="connsiteX12" fmla="*/ 442 w 10383695"/>
              <a:gd name="connsiteY12" fmla="*/ 515204 h 515204"/>
              <a:gd name="connsiteX13" fmla="*/ 442 w 10383695"/>
              <a:gd name="connsiteY13"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2870796 w 10383695"/>
              <a:gd name="connsiteY3" fmla="*/ 184888 h 515204"/>
              <a:gd name="connsiteX4" fmla="*/ 3702880 w 10383695"/>
              <a:gd name="connsiteY4" fmla="*/ 36095 h 515204"/>
              <a:gd name="connsiteX5" fmla="*/ 4953125 w 10383695"/>
              <a:gd name="connsiteY5" fmla="*/ 12031 h 515204"/>
              <a:gd name="connsiteX6" fmla="*/ 5696227 w 10383695"/>
              <a:gd name="connsiteY6" fmla="*/ 188177 h 515204"/>
              <a:gd name="connsiteX7" fmla="*/ 6473432 w 10383695"/>
              <a:gd name="connsiteY7" fmla="*/ 12031 h 515204"/>
              <a:gd name="connsiteX8" fmla="*/ 7484085 w 10383695"/>
              <a:gd name="connsiteY8" fmla="*/ 12031 h 515204"/>
              <a:gd name="connsiteX9" fmla="*/ 9000063 w 10383695"/>
              <a:gd name="connsiteY9" fmla="*/ 12031 h 515204"/>
              <a:gd name="connsiteX10" fmla="*/ 9770085 w 10383695"/>
              <a:gd name="connsiteY10" fmla="*/ 0 h 515204"/>
              <a:gd name="connsiteX11" fmla="*/ 10383695 w 10383695"/>
              <a:gd name="connsiteY11" fmla="*/ 12031 h 515204"/>
              <a:gd name="connsiteX12" fmla="*/ 10383695 w 10383695"/>
              <a:gd name="connsiteY12" fmla="*/ 515204 h 515204"/>
              <a:gd name="connsiteX13" fmla="*/ 442 w 10383695"/>
              <a:gd name="connsiteY13" fmla="*/ 515204 h 515204"/>
              <a:gd name="connsiteX14" fmla="*/ 442 w 10383695"/>
              <a:gd name="connsiteY14"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2870796 w 10383695"/>
              <a:gd name="connsiteY3" fmla="*/ 184888 h 515204"/>
              <a:gd name="connsiteX4" fmla="*/ 3702880 w 10383695"/>
              <a:gd name="connsiteY4" fmla="*/ 36095 h 515204"/>
              <a:gd name="connsiteX5" fmla="*/ 4953125 w 10383695"/>
              <a:gd name="connsiteY5" fmla="*/ 12031 h 515204"/>
              <a:gd name="connsiteX6" fmla="*/ 5696227 w 10383695"/>
              <a:gd name="connsiteY6" fmla="*/ 188177 h 515204"/>
              <a:gd name="connsiteX7" fmla="*/ 6473432 w 10383695"/>
              <a:gd name="connsiteY7" fmla="*/ 12031 h 515204"/>
              <a:gd name="connsiteX8" fmla="*/ 7484085 w 10383695"/>
              <a:gd name="connsiteY8" fmla="*/ 12031 h 515204"/>
              <a:gd name="connsiteX9" fmla="*/ 9000063 w 10383695"/>
              <a:gd name="connsiteY9" fmla="*/ 12031 h 515204"/>
              <a:gd name="connsiteX10" fmla="*/ 9770085 w 10383695"/>
              <a:gd name="connsiteY10" fmla="*/ 0 h 515204"/>
              <a:gd name="connsiteX11" fmla="*/ 10383695 w 10383695"/>
              <a:gd name="connsiteY11" fmla="*/ 12031 h 515204"/>
              <a:gd name="connsiteX12" fmla="*/ 10383695 w 10383695"/>
              <a:gd name="connsiteY12" fmla="*/ 515204 h 515204"/>
              <a:gd name="connsiteX13" fmla="*/ 442 w 10383695"/>
              <a:gd name="connsiteY13" fmla="*/ 515204 h 515204"/>
              <a:gd name="connsiteX14" fmla="*/ 442 w 10383695"/>
              <a:gd name="connsiteY14"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2870796 w 10383695"/>
              <a:gd name="connsiteY3" fmla="*/ 184888 h 515204"/>
              <a:gd name="connsiteX4" fmla="*/ 3702880 w 10383695"/>
              <a:gd name="connsiteY4" fmla="*/ 36095 h 515204"/>
              <a:gd name="connsiteX5" fmla="*/ 4953125 w 10383695"/>
              <a:gd name="connsiteY5" fmla="*/ 12031 h 515204"/>
              <a:gd name="connsiteX6" fmla="*/ 5696227 w 10383695"/>
              <a:gd name="connsiteY6" fmla="*/ 188177 h 515204"/>
              <a:gd name="connsiteX7" fmla="*/ 6473432 w 10383695"/>
              <a:gd name="connsiteY7" fmla="*/ 12031 h 515204"/>
              <a:gd name="connsiteX8" fmla="*/ 7484085 w 10383695"/>
              <a:gd name="connsiteY8" fmla="*/ 12031 h 515204"/>
              <a:gd name="connsiteX9" fmla="*/ 9000063 w 10383695"/>
              <a:gd name="connsiteY9" fmla="*/ 12031 h 515204"/>
              <a:gd name="connsiteX10" fmla="*/ 9770085 w 10383695"/>
              <a:gd name="connsiteY10" fmla="*/ 0 h 515204"/>
              <a:gd name="connsiteX11" fmla="*/ 10383695 w 10383695"/>
              <a:gd name="connsiteY11" fmla="*/ 12031 h 515204"/>
              <a:gd name="connsiteX12" fmla="*/ 10383695 w 10383695"/>
              <a:gd name="connsiteY12" fmla="*/ 515204 h 515204"/>
              <a:gd name="connsiteX13" fmla="*/ 442 w 10383695"/>
              <a:gd name="connsiteY13" fmla="*/ 515204 h 515204"/>
              <a:gd name="connsiteX14" fmla="*/ 442 w 10383695"/>
              <a:gd name="connsiteY14"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2870796 w 10383695"/>
              <a:gd name="connsiteY3" fmla="*/ 184888 h 515204"/>
              <a:gd name="connsiteX4" fmla="*/ 3702880 w 10383695"/>
              <a:gd name="connsiteY4" fmla="*/ 36095 h 515204"/>
              <a:gd name="connsiteX5" fmla="*/ 4953125 w 10383695"/>
              <a:gd name="connsiteY5" fmla="*/ 12031 h 515204"/>
              <a:gd name="connsiteX6" fmla="*/ 5696227 w 10383695"/>
              <a:gd name="connsiteY6" fmla="*/ 188177 h 515204"/>
              <a:gd name="connsiteX7" fmla="*/ 6473432 w 10383695"/>
              <a:gd name="connsiteY7" fmla="*/ 12031 h 515204"/>
              <a:gd name="connsiteX8" fmla="*/ 7484085 w 10383695"/>
              <a:gd name="connsiteY8" fmla="*/ 12031 h 515204"/>
              <a:gd name="connsiteX9" fmla="*/ 9000063 w 10383695"/>
              <a:gd name="connsiteY9" fmla="*/ 12031 h 515204"/>
              <a:gd name="connsiteX10" fmla="*/ 9770085 w 10383695"/>
              <a:gd name="connsiteY10" fmla="*/ 0 h 515204"/>
              <a:gd name="connsiteX11" fmla="*/ 10383695 w 10383695"/>
              <a:gd name="connsiteY11" fmla="*/ 12031 h 515204"/>
              <a:gd name="connsiteX12" fmla="*/ 10383695 w 10383695"/>
              <a:gd name="connsiteY12" fmla="*/ 515204 h 515204"/>
              <a:gd name="connsiteX13" fmla="*/ 442 w 10383695"/>
              <a:gd name="connsiteY13" fmla="*/ 515204 h 515204"/>
              <a:gd name="connsiteX14" fmla="*/ 442 w 10383695"/>
              <a:gd name="connsiteY14"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2870796 w 10383695"/>
              <a:gd name="connsiteY3" fmla="*/ 184888 h 515204"/>
              <a:gd name="connsiteX4" fmla="*/ 3702880 w 10383695"/>
              <a:gd name="connsiteY4" fmla="*/ 36095 h 515204"/>
              <a:gd name="connsiteX5" fmla="*/ 4953125 w 10383695"/>
              <a:gd name="connsiteY5" fmla="*/ 12031 h 515204"/>
              <a:gd name="connsiteX6" fmla="*/ 5696227 w 10383695"/>
              <a:gd name="connsiteY6" fmla="*/ 188177 h 515204"/>
              <a:gd name="connsiteX7" fmla="*/ 6473432 w 10383695"/>
              <a:gd name="connsiteY7" fmla="*/ 12031 h 515204"/>
              <a:gd name="connsiteX8" fmla="*/ 7484085 w 10383695"/>
              <a:gd name="connsiteY8" fmla="*/ 12031 h 515204"/>
              <a:gd name="connsiteX9" fmla="*/ 9000063 w 10383695"/>
              <a:gd name="connsiteY9" fmla="*/ 12031 h 515204"/>
              <a:gd name="connsiteX10" fmla="*/ 9770085 w 10383695"/>
              <a:gd name="connsiteY10" fmla="*/ 0 h 515204"/>
              <a:gd name="connsiteX11" fmla="*/ 10383695 w 10383695"/>
              <a:gd name="connsiteY11" fmla="*/ 12031 h 515204"/>
              <a:gd name="connsiteX12" fmla="*/ 10383695 w 10383695"/>
              <a:gd name="connsiteY12" fmla="*/ 515204 h 515204"/>
              <a:gd name="connsiteX13" fmla="*/ 442 w 10383695"/>
              <a:gd name="connsiteY13" fmla="*/ 515204 h 515204"/>
              <a:gd name="connsiteX14" fmla="*/ 442 w 10383695"/>
              <a:gd name="connsiteY14"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2870796 w 10383695"/>
              <a:gd name="connsiteY3" fmla="*/ 184888 h 515204"/>
              <a:gd name="connsiteX4" fmla="*/ 3702880 w 10383695"/>
              <a:gd name="connsiteY4" fmla="*/ 36095 h 515204"/>
              <a:gd name="connsiteX5" fmla="*/ 4953125 w 10383695"/>
              <a:gd name="connsiteY5" fmla="*/ 12031 h 515204"/>
              <a:gd name="connsiteX6" fmla="*/ 5696227 w 10383695"/>
              <a:gd name="connsiteY6" fmla="*/ 188177 h 515204"/>
              <a:gd name="connsiteX7" fmla="*/ 6473432 w 10383695"/>
              <a:gd name="connsiteY7" fmla="*/ 12031 h 515204"/>
              <a:gd name="connsiteX8" fmla="*/ 7484085 w 10383695"/>
              <a:gd name="connsiteY8" fmla="*/ 12031 h 515204"/>
              <a:gd name="connsiteX9" fmla="*/ 9000063 w 10383695"/>
              <a:gd name="connsiteY9" fmla="*/ 12031 h 515204"/>
              <a:gd name="connsiteX10" fmla="*/ 9770085 w 10383695"/>
              <a:gd name="connsiteY10" fmla="*/ 0 h 515204"/>
              <a:gd name="connsiteX11" fmla="*/ 10383695 w 10383695"/>
              <a:gd name="connsiteY11" fmla="*/ 12031 h 515204"/>
              <a:gd name="connsiteX12" fmla="*/ 10383695 w 10383695"/>
              <a:gd name="connsiteY12" fmla="*/ 515204 h 515204"/>
              <a:gd name="connsiteX13" fmla="*/ 442 w 10383695"/>
              <a:gd name="connsiteY13" fmla="*/ 515204 h 515204"/>
              <a:gd name="connsiteX14" fmla="*/ 442 w 10383695"/>
              <a:gd name="connsiteY14"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2870796 w 10383695"/>
              <a:gd name="connsiteY3" fmla="*/ 184888 h 515204"/>
              <a:gd name="connsiteX4" fmla="*/ 3702880 w 10383695"/>
              <a:gd name="connsiteY4" fmla="*/ 36095 h 515204"/>
              <a:gd name="connsiteX5" fmla="*/ 4953125 w 10383695"/>
              <a:gd name="connsiteY5" fmla="*/ 12031 h 515204"/>
              <a:gd name="connsiteX6" fmla="*/ 5696227 w 10383695"/>
              <a:gd name="connsiteY6" fmla="*/ 188177 h 515204"/>
              <a:gd name="connsiteX7" fmla="*/ 6473432 w 10383695"/>
              <a:gd name="connsiteY7" fmla="*/ 12031 h 515204"/>
              <a:gd name="connsiteX8" fmla="*/ 7484085 w 10383695"/>
              <a:gd name="connsiteY8" fmla="*/ 12031 h 515204"/>
              <a:gd name="connsiteX9" fmla="*/ 9000063 w 10383695"/>
              <a:gd name="connsiteY9" fmla="*/ 12031 h 515204"/>
              <a:gd name="connsiteX10" fmla="*/ 9770085 w 10383695"/>
              <a:gd name="connsiteY10" fmla="*/ 0 h 515204"/>
              <a:gd name="connsiteX11" fmla="*/ 10383695 w 10383695"/>
              <a:gd name="connsiteY11" fmla="*/ 12031 h 515204"/>
              <a:gd name="connsiteX12" fmla="*/ 10383695 w 10383695"/>
              <a:gd name="connsiteY12" fmla="*/ 515204 h 515204"/>
              <a:gd name="connsiteX13" fmla="*/ 442 w 10383695"/>
              <a:gd name="connsiteY13" fmla="*/ 515204 h 515204"/>
              <a:gd name="connsiteX14" fmla="*/ 442 w 10383695"/>
              <a:gd name="connsiteY14"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2870796 w 10383695"/>
              <a:gd name="connsiteY3" fmla="*/ 184888 h 515204"/>
              <a:gd name="connsiteX4" fmla="*/ 3702880 w 10383695"/>
              <a:gd name="connsiteY4" fmla="*/ 36095 h 515204"/>
              <a:gd name="connsiteX5" fmla="*/ 4953125 w 10383695"/>
              <a:gd name="connsiteY5" fmla="*/ 12031 h 515204"/>
              <a:gd name="connsiteX6" fmla="*/ 5696227 w 10383695"/>
              <a:gd name="connsiteY6" fmla="*/ 188177 h 515204"/>
              <a:gd name="connsiteX7" fmla="*/ 6473432 w 10383695"/>
              <a:gd name="connsiteY7" fmla="*/ 12031 h 515204"/>
              <a:gd name="connsiteX8" fmla="*/ 7484085 w 10383695"/>
              <a:gd name="connsiteY8" fmla="*/ 12031 h 515204"/>
              <a:gd name="connsiteX9" fmla="*/ 9000063 w 10383695"/>
              <a:gd name="connsiteY9" fmla="*/ 12031 h 515204"/>
              <a:gd name="connsiteX10" fmla="*/ 9770085 w 10383695"/>
              <a:gd name="connsiteY10" fmla="*/ 0 h 515204"/>
              <a:gd name="connsiteX11" fmla="*/ 10383695 w 10383695"/>
              <a:gd name="connsiteY11" fmla="*/ 12031 h 515204"/>
              <a:gd name="connsiteX12" fmla="*/ 10383695 w 10383695"/>
              <a:gd name="connsiteY12" fmla="*/ 515204 h 515204"/>
              <a:gd name="connsiteX13" fmla="*/ 442 w 10383695"/>
              <a:gd name="connsiteY13" fmla="*/ 515204 h 515204"/>
              <a:gd name="connsiteX14" fmla="*/ 442 w 10383695"/>
              <a:gd name="connsiteY14"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2870796 w 10383695"/>
              <a:gd name="connsiteY3" fmla="*/ 184888 h 515204"/>
              <a:gd name="connsiteX4" fmla="*/ 3702880 w 10383695"/>
              <a:gd name="connsiteY4" fmla="*/ 36095 h 515204"/>
              <a:gd name="connsiteX5" fmla="*/ 4953125 w 10383695"/>
              <a:gd name="connsiteY5" fmla="*/ 12031 h 515204"/>
              <a:gd name="connsiteX6" fmla="*/ 5696227 w 10383695"/>
              <a:gd name="connsiteY6" fmla="*/ 188177 h 515204"/>
              <a:gd name="connsiteX7" fmla="*/ 6473432 w 10383695"/>
              <a:gd name="connsiteY7" fmla="*/ 12031 h 515204"/>
              <a:gd name="connsiteX8" fmla="*/ 7484085 w 10383695"/>
              <a:gd name="connsiteY8" fmla="*/ 12031 h 515204"/>
              <a:gd name="connsiteX9" fmla="*/ 9000063 w 10383695"/>
              <a:gd name="connsiteY9" fmla="*/ 12031 h 515204"/>
              <a:gd name="connsiteX10" fmla="*/ 9770085 w 10383695"/>
              <a:gd name="connsiteY10" fmla="*/ 0 h 515204"/>
              <a:gd name="connsiteX11" fmla="*/ 10383695 w 10383695"/>
              <a:gd name="connsiteY11" fmla="*/ 12031 h 515204"/>
              <a:gd name="connsiteX12" fmla="*/ 10383695 w 10383695"/>
              <a:gd name="connsiteY12" fmla="*/ 515204 h 515204"/>
              <a:gd name="connsiteX13" fmla="*/ 442 w 10383695"/>
              <a:gd name="connsiteY13" fmla="*/ 515204 h 515204"/>
              <a:gd name="connsiteX14" fmla="*/ 442 w 10383695"/>
              <a:gd name="connsiteY14"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2870796 w 10383695"/>
              <a:gd name="connsiteY3" fmla="*/ 184888 h 515204"/>
              <a:gd name="connsiteX4" fmla="*/ 3702880 w 10383695"/>
              <a:gd name="connsiteY4" fmla="*/ 36095 h 515204"/>
              <a:gd name="connsiteX5" fmla="*/ 4953125 w 10383695"/>
              <a:gd name="connsiteY5" fmla="*/ 12031 h 515204"/>
              <a:gd name="connsiteX6" fmla="*/ 5696227 w 10383695"/>
              <a:gd name="connsiteY6" fmla="*/ 188177 h 515204"/>
              <a:gd name="connsiteX7" fmla="*/ 6473432 w 10383695"/>
              <a:gd name="connsiteY7" fmla="*/ 12031 h 515204"/>
              <a:gd name="connsiteX8" fmla="*/ 7484085 w 10383695"/>
              <a:gd name="connsiteY8" fmla="*/ 12031 h 515204"/>
              <a:gd name="connsiteX9" fmla="*/ 9000063 w 10383695"/>
              <a:gd name="connsiteY9" fmla="*/ 12031 h 515204"/>
              <a:gd name="connsiteX10" fmla="*/ 9770085 w 10383695"/>
              <a:gd name="connsiteY10" fmla="*/ 0 h 515204"/>
              <a:gd name="connsiteX11" fmla="*/ 10383695 w 10383695"/>
              <a:gd name="connsiteY11" fmla="*/ 12031 h 515204"/>
              <a:gd name="connsiteX12" fmla="*/ 10383695 w 10383695"/>
              <a:gd name="connsiteY12" fmla="*/ 515204 h 515204"/>
              <a:gd name="connsiteX13" fmla="*/ 442 w 10383695"/>
              <a:gd name="connsiteY13" fmla="*/ 515204 h 515204"/>
              <a:gd name="connsiteX14" fmla="*/ 442 w 10383695"/>
              <a:gd name="connsiteY14"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2870796 w 10383695"/>
              <a:gd name="connsiteY3" fmla="*/ 184888 h 515204"/>
              <a:gd name="connsiteX4" fmla="*/ 3702880 w 10383695"/>
              <a:gd name="connsiteY4" fmla="*/ 36095 h 515204"/>
              <a:gd name="connsiteX5" fmla="*/ 4953125 w 10383695"/>
              <a:gd name="connsiteY5" fmla="*/ 12031 h 515204"/>
              <a:gd name="connsiteX6" fmla="*/ 5696227 w 10383695"/>
              <a:gd name="connsiteY6" fmla="*/ 188177 h 515204"/>
              <a:gd name="connsiteX7" fmla="*/ 6473432 w 10383695"/>
              <a:gd name="connsiteY7" fmla="*/ 12031 h 515204"/>
              <a:gd name="connsiteX8" fmla="*/ 7484085 w 10383695"/>
              <a:gd name="connsiteY8" fmla="*/ 12031 h 515204"/>
              <a:gd name="connsiteX9" fmla="*/ 8990195 w 10383695"/>
              <a:gd name="connsiteY9" fmla="*/ 12031 h 515204"/>
              <a:gd name="connsiteX10" fmla="*/ 9770085 w 10383695"/>
              <a:gd name="connsiteY10" fmla="*/ 0 h 515204"/>
              <a:gd name="connsiteX11" fmla="*/ 10383695 w 10383695"/>
              <a:gd name="connsiteY11" fmla="*/ 12031 h 515204"/>
              <a:gd name="connsiteX12" fmla="*/ 10383695 w 10383695"/>
              <a:gd name="connsiteY12" fmla="*/ 515204 h 515204"/>
              <a:gd name="connsiteX13" fmla="*/ 442 w 10383695"/>
              <a:gd name="connsiteY13" fmla="*/ 515204 h 515204"/>
              <a:gd name="connsiteX14" fmla="*/ 442 w 10383695"/>
              <a:gd name="connsiteY14" fmla="*/ 186640 h 515204"/>
              <a:gd name="connsiteX0" fmla="*/ 442 w 10383695"/>
              <a:gd name="connsiteY0" fmla="*/ 183351 h 511915"/>
              <a:gd name="connsiteX1" fmla="*/ 651901 w 10383695"/>
              <a:gd name="connsiteY1" fmla="*/ 20109 h 511915"/>
              <a:gd name="connsiteX2" fmla="*/ 2114927 w 10383695"/>
              <a:gd name="connsiteY2" fmla="*/ 22950 h 511915"/>
              <a:gd name="connsiteX3" fmla="*/ 2870796 w 10383695"/>
              <a:gd name="connsiteY3" fmla="*/ 181599 h 511915"/>
              <a:gd name="connsiteX4" fmla="*/ 3702880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4085 w 10383695"/>
              <a:gd name="connsiteY8" fmla="*/ 8742 h 511915"/>
              <a:gd name="connsiteX9" fmla="*/ 8990195 w 10383695"/>
              <a:gd name="connsiteY9" fmla="*/ 8742 h 511915"/>
              <a:gd name="connsiteX10" fmla="*/ 9779953 w 10383695"/>
              <a:gd name="connsiteY10" fmla="*/ 0 h 511915"/>
              <a:gd name="connsiteX11" fmla="*/ 10383695 w 10383695"/>
              <a:gd name="connsiteY11" fmla="*/ 8742 h 511915"/>
              <a:gd name="connsiteX12" fmla="*/ 10383695 w 10383695"/>
              <a:gd name="connsiteY12" fmla="*/ 511915 h 511915"/>
              <a:gd name="connsiteX13" fmla="*/ 442 w 10383695"/>
              <a:gd name="connsiteY13" fmla="*/ 511915 h 511915"/>
              <a:gd name="connsiteX14" fmla="*/ 442 w 10383695"/>
              <a:gd name="connsiteY14" fmla="*/ 183351 h 511915"/>
              <a:gd name="connsiteX0" fmla="*/ 442 w 10383695"/>
              <a:gd name="connsiteY0" fmla="*/ 183351 h 511915"/>
              <a:gd name="connsiteX1" fmla="*/ 651901 w 10383695"/>
              <a:gd name="connsiteY1" fmla="*/ 20109 h 511915"/>
              <a:gd name="connsiteX2" fmla="*/ 2114927 w 10383695"/>
              <a:gd name="connsiteY2" fmla="*/ 22950 h 511915"/>
              <a:gd name="connsiteX3" fmla="*/ 2870796 w 10383695"/>
              <a:gd name="connsiteY3" fmla="*/ 181599 h 511915"/>
              <a:gd name="connsiteX4" fmla="*/ 3702880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4085 w 10383695"/>
              <a:gd name="connsiteY8" fmla="*/ 8742 h 511915"/>
              <a:gd name="connsiteX9" fmla="*/ 8990195 w 10383695"/>
              <a:gd name="connsiteY9" fmla="*/ 8742 h 511915"/>
              <a:gd name="connsiteX10" fmla="*/ 9779953 w 10383695"/>
              <a:gd name="connsiteY10" fmla="*/ 0 h 511915"/>
              <a:gd name="connsiteX11" fmla="*/ 10383695 w 10383695"/>
              <a:gd name="connsiteY11" fmla="*/ 8742 h 511915"/>
              <a:gd name="connsiteX12" fmla="*/ 10383695 w 10383695"/>
              <a:gd name="connsiteY12" fmla="*/ 511915 h 511915"/>
              <a:gd name="connsiteX13" fmla="*/ 442 w 10383695"/>
              <a:gd name="connsiteY13" fmla="*/ 511915 h 511915"/>
              <a:gd name="connsiteX14" fmla="*/ 442 w 10383695"/>
              <a:gd name="connsiteY14" fmla="*/ 183351 h 511915"/>
              <a:gd name="connsiteX0" fmla="*/ 442 w 10383695"/>
              <a:gd name="connsiteY0" fmla="*/ 183351 h 511915"/>
              <a:gd name="connsiteX1" fmla="*/ 651901 w 10383695"/>
              <a:gd name="connsiteY1" fmla="*/ 20109 h 511915"/>
              <a:gd name="connsiteX2" fmla="*/ 2114927 w 10383695"/>
              <a:gd name="connsiteY2" fmla="*/ 22950 h 511915"/>
              <a:gd name="connsiteX3" fmla="*/ 2870796 w 10383695"/>
              <a:gd name="connsiteY3" fmla="*/ 181599 h 511915"/>
              <a:gd name="connsiteX4" fmla="*/ 3702880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4085 w 10383695"/>
              <a:gd name="connsiteY8" fmla="*/ 8742 h 511915"/>
              <a:gd name="connsiteX9" fmla="*/ 8986906 w 10383695"/>
              <a:gd name="connsiteY9" fmla="*/ 5453 h 511915"/>
              <a:gd name="connsiteX10" fmla="*/ 9779953 w 10383695"/>
              <a:gd name="connsiteY10" fmla="*/ 0 h 511915"/>
              <a:gd name="connsiteX11" fmla="*/ 10383695 w 10383695"/>
              <a:gd name="connsiteY11" fmla="*/ 8742 h 511915"/>
              <a:gd name="connsiteX12" fmla="*/ 10383695 w 10383695"/>
              <a:gd name="connsiteY12" fmla="*/ 511915 h 511915"/>
              <a:gd name="connsiteX13" fmla="*/ 442 w 10383695"/>
              <a:gd name="connsiteY13" fmla="*/ 511915 h 511915"/>
              <a:gd name="connsiteX14" fmla="*/ 442 w 10383695"/>
              <a:gd name="connsiteY14" fmla="*/ 183351 h 511915"/>
              <a:gd name="connsiteX0" fmla="*/ 442 w 10383695"/>
              <a:gd name="connsiteY0" fmla="*/ 183351 h 511915"/>
              <a:gd name="connsiteX1" fmla="*/ 651901 w 10383695"/>
              <a:gd name="connsiteY1" fmla="*/ 20109 h 511915"/>
              <a:gd name="connsiteX2" fmla="*/ 2114927 w 10383695"/>
              <a:gd name="connsiteY2" fmla="*/ 22950 h 511915"/>
              <a:gd name="connsiteX3" fmla="*/ 2870796 w 10383695"/>
              <a:gd name="connsiteY3" fmla="*/ 181599 h 511915"/>
              <a:gd name="connsiteX4" fmla="*/ 3702880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4085 w 10383695"/>
              <a:gd name="connsiteY8" fmla="*/ 8742 h 511915"/>
              <a:gd name="connsiteX9" fmla="*/ 8986906 w 10383695"/>
              <a:gd name="connsiteY9" fmla="*/ 5453 h 511915"/>
              <a:gd name="connsiteX10" fmla="*/ 9779953 w 10383695"/>
              <a:gd name="connsiteY10" fmla="*/ 0 h 511915"/>
              <a:gd name="connsiteX11" fmla="*/ 10383695 w 10383695"/>
              <a:gd name="connsiteY11" fmla="*/ 8742 h 511915"/>
              <a:gd name="connsiteX12" fmla="*/ 10383695 w 10383695"/>
              <a:gd name="connsiteY12" fmla="*/ 511915 h 511915"/>
              <a:gd name="connsiteX13" fmla="*/ 442 w 10383695"/>
              <a:gd name="connsiteY13" fmla="*/ 511915 h 511915"/>
              <a:gd name="connsiteX14" fmla="*/ 442 w 10383695"/>
              <a:gd name="connsiteY14" fmla="*/ 183351 h 511915"/>
              <a:gd name="connsiteX0" fmla="*/ 442 w 10383695"/>
              <a:gd name="connsiteY0" fmla="*/ 183351 h 511915"/>
              <a:gd name="connsiteX1" fmla="*/ 651901 w 10383695"/>
              <a:gd name="connsiteY1" fmla="*/ 20109 h 511915"/>
              <a:gd name="connsiteX2" fmla="*/ 2114927 w 10383695"/>
              <a:gd name="connsiteY2" fmla="*/ 22950 h 511915"/>
              <a:gd name="connsiteX3" fmla="*/ 2870796 w 10383695"/>
              <a:gd name="connsiteY3" fmla="*/ 181599 h 511915"/>
              <a:gd name="connsiteX4" fmla="*/ 3702880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4085 w 10383695"/>
              <a:gd name="connsiteY8" fmla="*/ 8742 h 511915"/>
              <a:gd name="connsiteX9" fmla="*/ 8986906 w 10383695"/>
              <a:gd name="connsiteY9" fmla="*/ 5453 h 511915"/>
              <a:gd name="connsiteX10" fmla="*/ 9779953 w 10383695"/>
              <a:gd name="connsiteY10" fmla="*/ 0 h 511915"/>
              <a:gd name="connsiteX11" fmla="*/ 10383695 w 10383695"/>
              <a:gd name="connsiteY11" fmla="*/ 8742 h 511915"/>
              <a:gd name="connsiteX12" fmla="*/ 10383695 w 10383695"/>
              <a:gd name="connsiteY12" fmla="*/ 511915 h 511915"/>
              <a:gd name="connsiteX13" fmla="*/ 442 w 10383695"/>
              <a:gd name="connsiteY13" fmla="*/ 511915 h 511915"/>
              <a:gd name="connsiteX14" fmla="*/ 442 w 10383695"/>
              <a:gd name="connsiteY14" fmla="*/ 183351 h 511915"/>
              <a:gd name="connsiteX0" fmla="*/ 442 w 10383695"/>
              <a:gd name="connsiteY0" fmla="*/ 183351 h 511915"/>
              <a:gd name="connsiteX1" fmla="*/ 651901 w 10383695"/>
              <a:gd name="connsiteY1" fmla="*/ 20109 h 511915"/>
              <a:gd name="connsiteX2" fmla="*/ 2114927 w 10383695"/>
              <a:gd name="connsiteY2" fmla="*/ 22950 h 511915"/>
              <a:gd name="connsiteX3" fmla="*/ 2870796 w 10383695"/>
              <a:gd name="connsiteY3" fmla="*/ 181599 h 511915"/>
              <a:gd name="connsiteX4" fmla="*/ 3702880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4085 w 10383695"/>
              <a:gd name="connsiteY8" fmla="*/ 8742 h 511915"/>
              <a:gd name="connsiteX9" fmla="*/ 8209182 w 10383695"/>
              <a:gd name="connsiteY9" fmla="*/ 184888 h 511915"/>
              <a:gd name="connsiteX10" fmla="*/ 8986906 w 10383695"/>
              <a:gd name="connsiteY10" fmla="*/ 5453 h 511915"/>
              <a:gd name="connsiteX11" fmla="*/ 9779953 w 10383695"/>
              <a:gd name="connsiteY11" fmla="*/ 0 h 511915"/>
              <a:gd name="connsiteX12" fmla="*/ 10383695 w 10383695"/>
              <a:gd name="connsiteY12" fmla="*/ 8742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3351 h 511915"/>
              <a:gd name="connsiteX1" fmla="*/ 651901 w 10383695"/>
              <a:gd name="connsiteY1" fmla="*/ 20109 h 511915"/>
              <a:gd name="connsiteX2" fmla="*/ 2114927 w 10383695"/>
              <a:gd name="connsiteY2" fmla="*/ 22950 h 511915"/>
              <a:gd name="connsiteX3" fmla="*/ 2870796 w 10383695"/>
              <a:gd name="connsiteY3" fmla="*/ 181599 h 511915"/>
              <a:gd name="connsiteX4" fmla="*/ 3702880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4085 w 10383695"/>
              <a:gd name="connsiteY8" fmla="*/ 8742 h 511915"/>
              <a:gd name="connsiteX9" fmla="*/ 8209182 w 10383695"/>
              <a:gd name="connsiteY9" fmla="*/ 184888 h 511915"/>
              <a:gd name="connsiteX10" fmla="*/ 8986906 w 10383695"/>
              <a:gd name="connsiteY10" fmla="*/ 5453 h 511915"/>
              <a:gd name="connsiteX11" fmla="*/ 9779953 w 10383695"/>
              <a:gd name="connsiteY11" fmla="*/ 0 h 511915"/>
              <a:gd name="connsiteX12" fmla="*/ 10383695 w 10383695"/>
              <a:gd name="connsiteY12" fmla="*/ 8742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3351 h 511915"/>
              <a:gd name="connsiteX1" fmla="*/ 651901 w 10383695"/>
              <a:gd name="connsiteY1" fmla="*/ 20109 h 511915"/>
              <a:gd name="connsiteX2" fmla="*/ 2114927 w 10383695"/>
              <a:gd name="connsiteY2" fmla="*/ 22950 h 511915"/>
              <a:gd name="connsiteX3" fmla="*/ 2870796 w 10383695"/>
              <a:gd name="connsiteY3" fmla="*/ 181599 h 511915"/>
              <a:gd name="connsiteX4" fmla="*/ 3702880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4085 w 10383695"/>
              <a:gd name="connsiteY8" fmla="*/ 8742 h 511915"/>
              <a:gd name="connsiteX9" fmla="*/ 8209182 w 10383695"/>
              <a:gd name="connsiteY9" fmla="*/ 184888 h 511915"/>
              <a:gd name="connsiteX10" fmla="*/ 8986906 w 10383695"/>
              <a:gd name="connsiteY10" fmla="*/ 5453 h 511915"/>
              <a:gd name="connsiteX11" fmla="*/ 9779953 w 10383695"/>
              <a:gd name="connsiteY11" fmla="*/ 0 h 511915"/>
              <a:gd name="connsiteX12" fmla="*/ 10383695 w 10383695"/>
              <a:gd name="connsiteY12" fmla="*/ 8742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3351 h 511915"/>
              <a:gd name="connsiteX1" fmla="*/ 651901 w 10383695"/>
              <a:gd name="connsiteY1" fmla="*/ 20109 h 511915"/>
              <a:gd name="connsiteX2" fmla="*/ 2114927 w 10383695"/>
              <a:gd name="connsiteY2" fmla="*/ 22950 h 511915"/>
              <a:gd name="connsiteX3" fmla="*/ 2870796 w 10383695"/>
              <a:gd name="connsiteY3" fmla="*/ 181599 h 511915"/>
              <a:gd name="connsiteX4" fmla="*/ 3702880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4085 w 10383695"/>
              <a:gd name="connsiteY8" fmla="*/ 8742 h 511915"/>
              <a:gd name="connsiteX9" fmla="*/ 8209182 w 10383695"/>
              <a:gd name="connsiteY9" fmla="*/ 184888 h 511915"/>
              <a:gd name="connsiteX10" fmla="*/ 8986906 w 10383695"/>
              <a:gd name="connsiteY10" fmla="*/ 5453 h 511915"/>
              <a:gd name="connsiteX11" fmla="*/ 9779953 w 10383695"/>
              <a:gd name="connsiteY11" fmla="*/ 0 h 511915"/>
              <a:gd name="connsiteX12" fmla="*/ 10383695 w 10383695"/>
              <a:gd name="connsiteY12" fmla="*/ 8742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3351 h 511915"/>
              <a:gd name="connsiteX1" fmla="*/ 651901 w 10383695"/>
              <a:gd name="connsiteY1" fmla="*/ 20109 h 511915"/>
              <a:gd name="connsiteX2" fmla="*/ 2114927 w 10383695"/>
              <a:gd name="connsiteY2" fmla="*/ 22950 h 511915"/>
              <a:gd name="connsiteX3" fmla="*/ 2870796 w 10383695"/>
              <a:gd name="connsiteY3" fmla="*/ 181599 h 511915"/>
              <a:gd name="connsiteX4" fmla="*/ 3702880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0796 w 10383695"/>
              <a:gd name="connsiteY8" fmla="*/ 8742 h 511915"/>
              <a:gd name="connsiteX9" fmla="*/ 8209182 w 10383695"/>
              <a:gd name="connsiteY9" fmla="*/ 184888 h 511915"/>
              <a:gd name="connsiteX10" fmla="*/ 8986906 w 10383695"/>
              <a:gd name="connsiteY10" fmla="*/ 5453 h 511915"/>
              <a:gd name="connsiteX11" fmla="*/ 9779953 w 10383695"/>
              <a:gd name="connsiteY11" fmla="*/ 0 h 511915"/>
              <a:gd name="connsiteX12" fmla="*/ 10383695 w 10383695"/>
              <a:gd name="connsiteY12" fmla="*/ 8742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3351 h 511915"/>
              <a:gd name="connsiteX1" fmla="*/ 651901 w 10383695"/>
              <a:gd name="connsiteY1" fmla="*/ 20109 h 511915"/>
              <a:gd name="connsiteX2" fmla="*/ 2114927 w 10383695"/>
              <a:gd name="connsiteY2" fmla="*/ 22950 h 511915"/>
              <a:gd name="connsiteX3" fmla="*/ 2870796 w 10383695"/>
              <a:gd name="connsiteY3" fmla="*/ 181599 h 511915"/>
              <a:gd name="connsiteX4" fmla="*/ 3702880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0796 w 10383695"/>
              <a:gd name="connsiteY8" fmla="*/ 8742 h 511915"/>
              <a:gd name="connsiteX9" fmla="*/ 8209182 w 10383695"/>
              <a:gd name="connsiteY9" fmla="*/ 184888 h 511915"/>
              <a:gd name="connsiteX10" fmla="*/ 8986906 w 10383695"/>
              <a:gd name="connsiteY10" fmla="*/ 5453 h 511915"/>
              <a:gd name="connsiteX11" fmla="*/ 9779953 w 10383695"/>
              <a:gd name="connsiteY11" fmla="*/ 0 h 511915"/>
              <a:gd name="connsiteX12" fmla="*/ 10383695 w 10383695"/>
              <a:gd name="connsiteY12" fmla="*/ 186359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3351 h 511915"/>
              <a:gd name="connsiteX1" fmla="*/ 651901 w 10383695"/>
              <a:gd name="connsiteY1" fmla="*/ 20109 h 511915"/>
              <a:gd name="connsiteX2" fmla="*/ 2114927 w 10383695"/>
              <a:gd name="connsiteY2" fmla="*/ 22950 h 511915"/>
              <a:gd name="connsiteX3" fmla="*/ 2870796 w 10383695"/>
              <a:gd name="connsiteY3" fmla="*/ 181599 h 511915"/>
              <a:gd name="connsiteX4" fmla="*/ 3702880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0796 w 10383695"/>
              <a:gd name="connsiteY8" fmla="*/ 8742 h 511915"/>
              <a:gd name="connsiteX9" fmla="*/ 8209182 w 10383695"/>
              <a:gd name="connsiteY9" fmla="*/ 184888 h 511915"/>
              <a:gd name="connsiteX10" fmla="*/ 8986906 w 10383695"/>
              <a:gd name="connsiteY10" fmla="*/ 5453 h 511915"/>
              <a:gd name="connsiteX11" fmla="*/ 9779953 w 10383695"/>
              <a:gd name="connsiteY11" fmla="*/ 0 h 511915"/>
              <a:gd name="connsiteX12" fmla="*/ 10383695 w 10383695"/>
              <a:gd name="connsiteY12" fmla="*/ 186359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3351 h 511915"/>
              <a:gd name="connsiteX1" fmla="*/ 651901 w 10383695"/>
              <a:gd name="connsiteY1" fmla="*/ 20109 h 511915"/>
              <a:gd name="connsiteX2" fmla="*/ 2114927 w 10383695"/>
              <a:gd name="connsiteY2" fmla="*/ 22950 h 511915"/>
              <a:gd name="connsiteX3" fmla="*/ 2870796 w 10383695"/>
              <a:gd name="connsiteY3" fmla="*/ 181599 h 511915"/>
              <a:gd name="connsiteX4" fmla="*/ 3702880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0796 w 10383695"/>
              <a:gd name="connsiteY8" fmla="*/ 8742 h 511915"/>
              <a:gd name="connsiteX9" fmla="*/ 8209182 w 10383695"/>
              <a:gd name="connsiteY9" fmla="*/ 184888 h 511915"/>
              <a:gd name="connsiteX10" fmla="*/ 8986906 w 10383695"/>
              <a:gd name="connsiteY10" fmla="*/ 5453 h 511915"/>
              <a:gd name="connsiteX11" fmla="*/ 9779953 w 10383695"/>
              <a:gd name="connsiteY11" fmla="*/ 0 h 511915"/>
              <a:gd name="connsiteX12" fmla="*/ 10383695 w 10383695"/>
              <a:gd name="connsiteY12" fmla="*/ 186359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3351 h 511915"/>
              <a:gd name="connsiteX1" fmla="*/ 651901 w 10383695"/>
              <a:gd name="connsiteY1" fmla="*/ 20109 h 511915"/>
              <a:gd name="connsiteX2" fmla="*/ 2114927 w 10383695"/>
              <a:gd name="connsiteY2" fmla="*/ 22950 h 511915"/>
              <a:gd name="connsiteX3" fmla="*/ 2870796 w 10383695"/>
              <a:gd name="connsiteY3" fmla="*/ 181599 h 511915"/>
              <a:gd name="connsiteX4" fmla="*/ 3702880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0796 w 10383695"/>
              <a:gd name="connsiteY8" fmla="*/ 8742 h 511915"/>
              <a:gd name="connsiteX9" fmla="*/ 8209182 w 10383695"/>
              <a:gd name="connsiteY9" fmla="*/ 184888 h 511915"/>
              <a:gd name="connsiteX10" fmla="*/ 8986906 w 10383695"/>
              <a:gd name="connsiteY10" fmla="*/ 5453 h 511915"/>
              <a:gd name="connsiteX11" fmla="*/ 9779953 w 10383695"/>
              <a:gd name="connsiteY11" fmla="*/ 0 h 511915"/>
              <a:gd name="connsiteX12" fmla="*/ 10383695 w 10383695"/>
              <a:gd name="connsiteY12" fmla="*/ 186359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3351 h 511915"/>
              <a:gd name="connsiteX1" fmla="*/ 651901 w 10383695"/>
              <a:gd name="connsiteY1" fmla="*/ 20109 h 511915"/>
              <a:gd name="connsiteX2" fmla="*/ 2114927 w 10383695"/>
              <a:gd name="connsiteY2" fmla="*/ 22950 h 511915"/>
              <a:gd name="connsiteX3" fmla="*/ 2870796 w 10383695"/>
              <a:gd name="connsiteY3" fmla="*/ 181599 h 511915"/>
              <a:gd name="connsiteX4" fmla="*/ 3702880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0796 w 10383695"/>
              <a:gd name="connsiteY8" fmla="*/ 8742 h 511915"/>
              <a:gd name="connsiteX9" fmla="*/ 8209182 w 10383695"/>
              <a:gd name="connsiteY9" fmla="*/ 184888 h 511915"/>
              <a:gd name="connsiteX10" fmla="*/ 8986906 w 10383695"/>
              <a:gd name="connsiteY10" fmla="*/ 5453 h 511915"/>
              <a:gd name="connsiteX11" fmla="*/ 9779953 w 10383695"/>
              <a:gd name="connsiteY11" fmla="*/ 0 h 511915"/>
              <a:gd name="connsiteX12" fmla="*/ 10383695 w 10383695"/>
              <a:gd name="connsiteY12" fmla="*/ 186359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3351 h 511915"/>
              <a:gd name="connsiteX1" fmla="*/ 651901 w 10383695"/>
              <a:gd name="connsiteY1" fmla="*/ 20109 h 511915"/>
              <a:gd name="connsiteX2" fmla="*/ 2114927 w 10383695"/>
              <a:gd name="connsiteY2" fmla="*/ 22950 h 511915"/>
              <a:gd name="connsiteX3" fmla="*/ 2870796 w 10383695"/>
              <a:gd name="connsiteY3" fmla="*/ 181599 h 511915"/>
              <a:gd name="connsiteX4" fmla="*/ 3702880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0796 w 10383695"/>
              <a:gd name="connsiteY8" fmla="*/ 8742 h 511915"/>
              <a:gd name="connsiteX9" fmla="*/ 8209182 w 10383695"/>
              <a:gd name="connsiteY9" fmla="*/ 184888 h 511915"/>
              <a:gd name="connsiteX10" fmla="*/ 8986906 w 10383695"/>
              <a:gd name="connsiteY10" fmla="*/ 5453 h 511915"/>
              <a:gd name="connsiteX11" fmla="*/ 9779953 w 10383695"/>
              <a:gd name="connsiteY11" fmla="*/ 0 h 511915"/>
              <a:gd name="connsiteX12" fmla="*/ 10383695 w 10383695"/>
              <a:gd name="connsiteY12" fmla="*/ 186359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3351 h 511915"/>
              <a:gd name="connsiteX1" fmla="*/ 651901 w 10383695"/>
              <a:gd name="connsiteY1" fmla="*/ 20109 h 511915"/>
              <a:gd name="connsiteX2" fmla="*/ 2114927 w 10383695"/>
              <a:gd name="connsiteY2" fmla="*/ 22950 h 511915"/>
              <a:gd name="connsiteX3" fmla="*/ 2870796 w 10383695"/>
              <a:gd name="connsiteY3" fmla="*/ 181599 h 511915"/>
              <a:gd name="connsiteX4" fmla="*/ 3702880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0796 w 10383695"/>
              <a:gd name="connsiteY8" fmla="*/ 8742 h 511915"/>
              <a:gd name="connsiteX9" fmla="*/ 8209182 w 10383695"/>
              <a:gd name="connsiteY9" fmla="*/ 184888 h 511915"/>
              <a:gd name="connsiteX10" fmla="*/ 8986906 w 10383695"/>
              <a:gd name="connsiteY10" fmla="*/ 5453 h 511915"/>
              <a:gd name="connsiteX11" fmla="*/ 9779953 w 10383695"/>
              <a:gd name="connsiteY11" fmla="*/ 0 h 511915"/>
              <a:gd name="connsiteX12" fmla="*/ 10383695 w 10383695"/>
              <a:gd name="connsiteY12" fmla="*/ 186359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3351 h 511915"/>
              <a:gd name="connsiteX1" fmla="*/ 651901 w 10383695"/>
              <a:gd name="connsiteY1" fmla="*/ 20109 h 511915"/>
              <a:gd name="connsiteX2" fmla="*/ 2114927 w 10383695"/>
              <a:gd name="connsiteY2" fmla="*/ 22950 h 511915"/>
              <a:gd name="connsiteX3" fmla="*/ 2870796 w 10383695"/>
              <a:gd name="connsiteY3" fmla="*/ 181599 h 511915"/>
              <a:gd name="connsiteX4" fmla="*/ 3702880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0796 w 10383695"/>
              <a:gd name="connsiteY8" fmla="*/ 8742 h 511915"/>
              <a:gd name="connsiteX9" fmla="*/ 8209182 w 10383695"/>
              <a:gd name="connsiteY9" fmla="*/ 184888 h 511915"/>
              <a:gd name="connsiteX10" fmla="*/ 8986906 w 10383695"/>
              <a:gd name="connsiteY10" fmla="*/ 5453 h 511915"/>
              <a:gd name="connsiteX11" fmla="*/ 9779953 w 10383695"/>
              <a:gd name="connsiteY11" fmla="*/ 0 h 511915"/>
              <a:gd name="connsiteX12" fmla="*/ 10383695 w 10383695"/>
              <a:gd name="connsiteY12" fmla="*/ 186359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3351 h 511915"/>
              <a:gd name="connsiteX1" fmla="*/ 651901 w 10383695"/>
              <a:gd name="connsiteY1" fmla="*/ 20109 h 511915"/>
              <a:gd name="connsiteX2" fmla="*/ 2114927 w 10383695"/>
              <a:gd name="connsiteY2" fmla="*/ 22950 h 511915"/>
              <a:gd name="connsiteX3" fmla="*/ 2870796 w 10383695"/>
              <a:gd name="connsiteY3" fmla="*/ 181599 h 511915"/>
              <a:gd name="connsiteX4" fmla="*/ 3702880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0796 w 10383695"/>
              <a:gd name="connsiteY8" fmla="*/ 8742 h 511915"/>
              <a:gd name="connsiteX9" fmla="*/ 8209182 w 10383695"/>
              <a:gd name="connsiteY9" fmla="*/ 184888 h 511915"/>
              <a:gd name="connsiteX10" fmla="*/ 8986906 w 10383695"/>
              <a:gd name="connsiteY10" fmla="*/ 5453 h 511915"/>
              <a:gd name="connsiteX11" fmla="*/ 9779953 w 10383695"/>
              <a:gd name="connsiteY11" fmla="*/ 0 h 511915"/>
              <a:gd name="connsiteX12" fmla="*/ 10383695 w 10383695"/>
              <a:gd name="connsiteY12" fmla="*/ 186359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3351 h 511915"/>
              <a:gd name="connsiteX1" fmla="*/ 651901 w 10383695"/>
              <a:gd name="connsiteY1" fmla="*/ 20109 h 511915"/>
              <a:gd name="connsiteX2" fmla="*/ 2114927 w 10383695"/>
              <a:gd name="connsiteY2" fmla="*/ 22950 h 511915"/>
              <a:gd name="connsiteX3" fmla="*/ 2870796 w 10383695"/>
              <a:gd name="connsiteY3" fmla="*/ 181599 h 511915"/>
              <a:gd name="connsiteX4" fmla="*/ 3702880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0796 w 10383695"/>
              <a:gd name="connsiteY8" fmla="*/ 8742 h 511915"/>
              <a:gd name="connsiteX9" fmla="*/ 8209182 w 10383695"/>
              <a:gd name="connsiteY9" fmla="*/ 184888 h 511915"/>
              <a:gd name="connsiteX10" fmla="*/ 8986906 w 10383695"/>
              <a:gd name="connsiteY10" fmla="*/ 5453 h 511915"/>
              <a:gd name="connsiteX11" fmla="*/ 9779953 w 10383695"/>
              <a:gd name="connsiteY11" fmla="*/ 0 h 511915"/>
              <a:gd name="connsiteX12" fmla="*/ 10383695 w 10383695"/>
              <a:gd name="connsiteY12" fmla="*/ 186359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3351 h 511915"/>
              <a:gd name="connsiteX1" fmla="*/ 651901 w 10383695"/>
              <a:gd name="connsiteY1" fmla="*/ 20109 h 511915"/>
              <a:gd name="connsiteX2" fmla="*/ 2114927 w 10383695"/>
              <a:gd name="connsiteY2" fmla="*/ 22950 h 511915"/>
              <a:gd name="connsiteX3" fmla="*/ 2870796 w 10383695"/>
              <a:gd name="connsiteY3" fmla="*/ 181599 h 511915"/>
              <a:gd name="connsiteX4" fmla="*/ 3702880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0796 w 10383695"/>
              <a:gd name="connsiteY8" fmla="*/ 8742 h 511915"/>
              <a:gd name="connsiteX9" fmla="*/ 8209182 w 10383695"/>
              <a:gd name="connsiteY9" fmla="*/ 184888 h 511915"/>
              <a:gd name="connsiteX10" fmla="*/ 8986906 w 10383695"/>
              <a:gd name="connsiteY10" fmla="*/ 5453 h 511915"/>
              <a:gd name="connsiteX11" fmla="*/ 9779953 w 10383695"/>
              <a:gd name="connsiteY11" fmla="*/ 0 h 511915"/>
              <a:gd name="connsiteX12" fmla="*/ 10383695 w 10383695"/>
              <a:gd name="connsiteY12" fmla="*/ 186359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3351 h 511915"/>
              <a:gd name="connsiteX1" fmla="*/ 623326 w 10383695"/>
              <a:gd name="connsiteY1" fmla="*/ 20109 h 511915"/>
              <a:gd name="connsiteX2" fmla="*/ 2114927 w 10383695"/>
              <a:gd name="connsiteY2" fmla="*/ 22950 h 511915"/>
              <a:gd name="connsiteX3" fmla="*/ 2870796 w 10383695"/>
              <a:gd name="connsiteY3" fmla="*/ 181599 h 511915"/>
              <a:gd name="connsiteX4" fmla="*/ 3702880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0796 w 10383695"/>
              <a:gd name="connsiteY8" fmla="*/ 8742 h 511915"/>
              <a:gd name="connsiteX9" fmla="*/ 8209182 w 10383695"/>
              <a:gd name="connsiteY9" fmla="*/ 184888 h 511915"/>
              <a:gd name="connsiteX10" fmla="*/ 8986906 w 10383695"/>
              <a:gd name="connsiteY10" fmla="*/ 5453 h 511915"/>
              <a:gd name="connsiteX11" fmla="*/ 9779953 w 10383695"/>
              <a:gd name="connsiteY11" fmla="*/ 0 h 511915"/>
              <a:gd name="connsiteX12" fmla="*/ 10383695 w 10383695"/>
              <a:gd name="connsiteY12" fmla="*/ 186359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3351 h 511915"/>
              <a:gd name="connsiteX1" fmla="*/ 623326 w 10383695"/>
              <a:gd name="connsiteY1" fmla="*/ 20109 h 511915"/>
              <a:gd name="connsiteX2" fmla="*/ 2150646 w 10383695"/>
              <a:gd name="connsiteY2" fmla="*/ 22950 h 511915"/>
              <a:gd name="connsiteX3" fmla="*/ 2870796 w 10383695"/>
              <a:gd name="connsiteY3" fmla="*/ 181599 h 511915"/>
              <a:gd name="connsiteX4" fmla="*/ 3702880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0796 w 10383695"/>
              <a:gd name="connsiteY8" fmla="*/ 8742 h 511915"/>
              <a:gd name="connsiteX9" fmla="*/ 8209182 w 10383695"/>
              <a:gd name="connsiteY9" fmla="*/ 184888 h 511915"/>
              <a:gd name="connsiteX10" fmla="*/ 8986906 w 10383695"/>
              <a:gd name="connsiteY10" fmla="*/ 5453 h 511915"/>
              <a:gd name="connsiteX11" fmla="*/ 9779953 w 10383695"/>
              <a:gd name="connsiteY11" fmla="*/ 0 h 511915"/>
              <a:gd name="connsiteX12" fmla="*/ 10383695 w 10383695"/>
              <a:gd name="connsiteY12" fmla="*/ 186359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3351 h 511915"/>
              <a:gd name="connsiteX1" fmla="*/ 623326 w 10383695"/>
              <a:gd name="connsiteY1" fmla="*/ 20109 h 511915"/>
              <a:gd name="connsiteX2" fmla="*/ 2150646 w 10383695"/>
              <a:gd name="connsiteY2" fmla="*/ 22950 h 511915"/>
              <a:gd name="connsiteX3" fmla="*/ 2870796 w 10383695"/>
              <a:gd name="connsiteY3" fmla="*/ 181599 h 511915"/>
              <a:gd name="connsiteX4" fmla="*/ 3681449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0796 w 10383695"/>
              <a:gd name="connsiteY8" fmla="*/ 8742 h 511915"/>
              <a:gd name="connsiteX9" fmla="*/ 8209182 w 10383695"/>
              <a:gd name="connsiteY9" fmla="*/ 184888 h 511915"/>
              <a:gd name="connsiteX10" fmla="*/ 8986906 w 10383695"/>
              <a:gd name="connsiteY10" fmla="*/ 5453 h 511915"/>
              <a:gd name="connsiteX11" fmla="*/ 9779953 w 10383695"/>
              <a:gd name="connsiteY11" fmla="*/ 0 h 511915"/>
              <a:gd name="connsiteX12" fmla="*/ 10383695 w 10383695"/>
              <a:gd name="connsiteY12" fmla="*/ 186359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3351 h 511915"/>
              <a:gd name="connsiteX1" fmla="*/ 623326 w 10383695"/>
              <a:gd name="connsiteY1" fmla="*/ 20109 h 511915"/>
              <a:gd name="connsiteX2" fmla="*/ 2150646 w 10383695"/>
              <a:gd name="connsiteY2" fmla="*/ 22950 h 511915"/>
              <a:gd name="connsiteX3" fmla="*/ 2870796 w 10383695"/>
              <a:gd name="connsiteY3" fmla="*/ 191773 h 511915"/>
              <a:gd name="connsiteX4" fmla="*/ 3681449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0796 w 10383695"/>
              <a:gd name="connsiteY8" fmla="*/ 8742 h 511915"/>
              <a:gd name="connsiteX9" fmla="*/ 8209182 w 10383695"/>
              <a:gd name="connsiteY9" fmla="*/ 184888 h 511915"/>
              <a:gd name="connsiteX10" fmla="*/ 8986906 w 10383695"/>
              <a:gd name="connsiteY10" fmla="*/ 5453 h 511915"/>
              <a:gd name="connsiteX11" fmla="*/ 9779953 w 10383695"/>
              <a:gd name="connsiteY11" fmla="*/ 0 h 511915"/>
              <a:gd name="connsiteX12" fmla="*/ 10383695 w 10383695"/>
              <a:gd name="connsiteY12" fmla="*/ 186359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3351 h 511915"/>
              <a:gd name="connsiteX1" fmla="*/ 623326 w 10383695"/>
              <a:gd name="connsiteY1" fmla="*/ 20109 h 511915"/>
              <a:gd name="connsiteX2" fmla="*/ 2150646 w 10383695"/>
              <a:gd name="connsiteY2" fmla="*/ 22950 h 511915"/>
              <a:gd name="connsiteX3" fmla="*/ 2870796 w 10383695"/>
              <a:gd name="connsiteY3" fmla="*/ 191773 h 511915"/>
              <a:gd name="connsiteX4" fmla="*/ 3681449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0796 w 10383695"/>
              <a:gd name="connsiteY8" fmla="*/ 8742 h 511915"/>
              <a:gd name="connsiteX9" fmla="*/ 8209182 w 10383695"/>
              <a:gd name="connsiteY9" fmla="*/ 184888 h 511915"/>
              <a:gd name="connsiteX10" fmla="*/ 8986906 w 10383695"/>
              <a:gd name="connsiteY10" fmla="*/ 5453 h 511915"/>
              <a:gd name="connsiteX11" fmla="*/ 9779953 w 10383695"/>
              <a:gd name="connsiteY11" fmla="*/ 0 h 511915"/>
              <a:gd name="connsiteX12" fmla="*/ 10383695 w 10383695"/>
              <a:gd name="connsiteY12" fmla="*/ 186359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3351 h 511915"/>
              <a:gd name="connsiteX1" fmla="*/ 623326 w 10383695"/>
              <a:gd name="connsiteY1" fmla="*/ 20109 h 511915"/>
              <a:gd name="connsiteX2" fmla="*/ 2150646 w 10383695"/>
              <a:gd name="connsiteY2" fmla="*/ 22950 h 511915"/>
              <a:gd name="connsiteX3" fmla="*/ 2887464 w 10383695"/>
              <a:gd name="connsiteY3" fmla="*/ 191773 h 511915"/>
              <a:gd name="connsiteX4" fmla="*/ 3681449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0796 w 10383695"/>
              <a:gd name="connsiteY8" fmla="*/ 8742 h 511915"/>
              <a:gd name="connsiteX9" fmla="*/ 8209182 w 10383695"/>
              <a:gd name="connsiteY9" fmla="*/ 184888 h 511915"/>
              <a:gd name="connsiteX10" fmla="*/ 8986906 w 10383695"/>
              <a:gd name="connsiteY10" fmla="*/ 5453 h 511915"/>
              <a:gd name="connsiteX11" fmla="*/ 9779953 w 10383695"/>
              <a:gd name="connsiteY11" fmla="*/ 0 h 511915"/>
              <a:gd name="connsiteX12" fmla="*/ 10383695 w 10383695"/>
              <a:gd name="connsiteY12" fmla="*/ 186359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3351 h 511915"/>
              <a:gd name="connsiteX1" fmla="*/ 623326 w 10383695"/>
              <a:gd name="connsiteY1" fmla="*/ 20109 h 511915"/>
              <a:gd name="connsiteX2" fmla="*/ 2150646 w 10383695"/>
              <a:gd name="connsiteY2" fmla="*/ 22950 h 511915"/>
              <a:gd name="connsiteX3" fmla="*/ 2887464 w 10383695"/>
              <a:gd name="connsiteY3" fmla="*/ 191773 h 511915"/>
              <a:gd name="connsiteX4" fmla="*/ 3681449 w 10383695"/>
              <a:gd name="connsiteY4" fmla="*/ 32806 h 511915"/>
              <a:gd name="connsiteX5" fmla="*/ 4974557 w 10383695"/>
              <a:gd name="connsiteY5" fmla="*/ 8742 h 511915"/>
              <a:gd name="connsiteX6" fmla="*/ 5696227 w 10383695"/>
              <a:gd name="connsiteY6" fmla="*/ 184888 h 511915"/>
              <a:gd name="connsiteX7" fmla="*/ 6473432 w 10383695"/>
              <a:gd name="connsiteY7" fmla="*/ 8742 h 511915"/>
              <a:gd name="connsiteX8" fmla="*/ 7480796 w 10383695"/>
              <a:gd name="connsiteY8" fmla="*/ 8742 h 511915"/>
              <a:gd name="connsiteX9" fmla="*/ 8209182 w 10383695"/>
              <a:gd name="connsiteY9" fmla="*/ 184888 h 511915"/>
              <a:gd name="connsiteX10" fmla="*/ 8986906 w 10383695"/>
              <a:gd name="connsiteY10" fmla="*/ 5453 h 511915"/>
              <a:gd name="connsiteX11" fmla="*/ 9779953 w 10383695"/>
              <a:gd name="connsiteY11" fmla="*/ 0 h 511915"/>
              <a:gd name="connsiteX12" fmla="*/ 10383695 w 10383695"/>
              <a:gd name="connsiteY12" fmla="*/ 186359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3351 h 511915"/>
              <a:gd name="connsiteX1" fmla="*/ 623326 w 10383695"/>
              <a:gd name="connsiteY1" fmla="*/ 20109 h 511915"/>
              <a:gd name="connsiteX2" fmla="*/ 2150646 w 10383695"/>
              <a:gd name="connsiteY2" fmla="*/ 22950 h 511915"/>
              <a:gd name="connsiteX3" fmla="*/ 2887464 w 10383695"/>
              <a:gd name="connsiteY3" fmla="*/ 191773 h 511915"/>
              <a:gd name="connsiteX4" fmla="*/ 3681449 w 10383695"/>
              <a:gd name="connsiteY4" fmla="*/ 32806 h 511915"/>
              <a:gd name="connsiteX5" fmla="*/ 4974557 w 10383695"/>
              <a:gd name="connsiteY5" fmla="*/ 8742 h 511915"/>
              <a:gd name="connsiteX6" fmla="*/ 5696227 w 10383695"/>
              <a:gd name="connsiteY6" fmla="*/ 184888 h 511915"/>
              <a:gd name="connsiteX7" fmla="*/ 6428188 w 10383695"/>
              <a:gd name="connsiteY7" fmla="*/ 10778 h 511915"/>
              <a:gd name="connsiteX8" fmla="*/ 7480796 w 10383695"/>
              <a:gd name="connsiteY8" fmla="*/ 8742 h 511915"/>
              <a:gd name="connsiteX9" fmla="*/ 8209182 w 10383695"/>
              <a:gd name="connsiteY9" fmla="*/ 184888 h 511915"/>
              <a:gd name="connsiteX10" fmla="*/ 8986906 w 10383695"/>
              <a:gd name="connsiteY10" fmla="*/ 5453 h 511915"/>
              <a:gd name="connsiteX11" fmla="*/ 9779953 w 10383695"/>
              <a:gd name="connsiteY11" fmla="*/ 0 h 511915"/>
              <a:gd name="connsiteX12" fmla="*/ 10383695 w 10383695"/>
              <a:gd name="connsiteY12" fmla="*/ 186359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3351 h 511915"/>
              <a:gd name="connsiteX1" fmla="*/ 623326 w 10383695"/>
              <a:gd name="connsiteY1" fmla="*/ 20109 h 511915"/>
              <a:gd name="connsiteX2" fmla="*/ 2150646 w 10383695"/>
              <a:gd name="connsiteY2" fmla="*/ 22950 h 511915"/>
              <a:gd name="connsiteX3" fmla="*/ 2887464 w 10383695"/>
              <a:gd name="connsiteY3" fmla="*/ 191773 h 511915"/>
              <a:gd name="connsiteX4" fmla="*/ 3681449 w 10383695"/>
              <a:gd name="connsiteY4" fmla="*/ 32806 h 511915"/>
              <a:gd name="connsiteX5" fmla="*/ 4974557 w 10383695"/>
              <a:gd name="connsiteY5" fmla="*/ 8742 h 511915"/>
              <a:gd name="connsiteX6" fmla="*/ 5696227 w 10383695"/>
              <a:gd name="connsiteY6" fmla="*/ 184888 h 511915"/>
              <a:gd name="connsiteX7" fmla="*/ 6428188 w 10383695"/>
              <a:gd name="connsiteY7" fmla="*/ 10778 h 511915"/>
              <a:gd name="connsiteX8" fmla="*/ 7521278 w 10383695"/>
              <a:gd name="connsiteY8" fmla="*/ 8742 h 511915"/>
              <a:gd name="connsiteX9" fmla="*/ 8209182 w 10383695"/>
              <a:gd name="connsiteY9" fmla="*/ 184888 h 511915"/>
              <a:gd name="connsiteX10" fmla="*/ 8986906 w 10383695"/>
              <a:gd name="connsiteY10" fmla="*/ 5453 h 511915"/>
              <a:gd name="connsiteX11" fmla="*/ 9779953 w 10383695"/>
              <a:gd name="connsiteY11" fmla="*/ 0 h 511915"/>
              <a:gd name="connsiteX12" fmla="*/ 10383695 w 10383695"/>
              <a:gd name="connsiteY12" fmla="*/ 186359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3351 h 511915"/>
              <a:gd name="connsiteX1" fmla="*/ 623326 w 10383695"/>
              <a:gd name="connsiteY1" fmla="*/ 20109 h 511915"/>
              <a:gd name="connsiteX2" fmla="*/ 2150646 w 10383695"/>
              <a:gd name="connsiteY2" fmla="*/ 22950 h 511915"/>
              <a:gd name="connsiteX3" fmla="*/ 2887464 w 10383695"/>
              <a:gd name="connsiteY3" fmla="*/ 191773 h 511915"/>
              <a:gd name="connsiteX4" fmla="*/ 3681449 w 10383695"/>
              <a:gd name="connsiteY4" fmla="*/ 32806 h 511915"/>
              <a:gd name="connsiteX5" fmla="*/ 4974557 w 10383695"/>
              <a:gd name="connsiteY5" fmla="*/ 8742 h 511915"/>
              <a:gd name="connsiteX6" fmla="*/ 5696227 w 10383695"/>
              <a:gd name="connsiteY6" fmla="*/ 184888 h 511915"/>
              <a:gd name="connsiteX7" fmla="*/ 6428188 w 10383695"/>
              <a:gd name="connsiteY7" fmla="*/ 10778 h 511915"/>
              <a:gd name="connsiteX8" fmla="*/ 7521278 w 10383695"/>
              <a:gd name="connsiteY8" fmla="*/ 8742 h 511915"/>
              <a:gd name="connsiteX9" fmla="*/ 8209182 w 10383695"/>
              <a:gd name="connsiteY9" fmla="*/ 184888 h 511915"/>
              <a:gd name="connsiteX10" fmla="*/ 8941663 w 10383695"/>
              <a:gd name="connsiteY10" fmla="*/ 5453 h 511915"/>
              <a:gd name="connsiteX11" fmla="*/ 9779953 w 10383695"/>
              <a:gd name="connsiteY11" fmla="*/ 0 h 511915"/>
              <a:gd name="connsiteX12" fmla="*/ 10383695 w 10383695"/>
              <a:gd name="connsiteY12" fmla="*/ 186359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1316 h 509880"/>
              <a:gd name="connsiteX1" fmla="*/ 623326 w 10383695"/>
              <a:gd name="connsiteY1" fmla="*/ 18074 h 509880"/>
              <a:gd name="connsiteX2" fmla="*/ 2150646 w 10383695"/>
              <a:gd name="connsiteY2" fmla="*/ 20915 h 509880"/>
              <a:gd name="connsiteX3" fmla="*/ 2887464 w 10383695"/>
              <a:gd name="connsiteY3" fmla="*/ 189738 h 509880"/>
              <a:gd name="connsiteX4" fmla="*/ 3681449 w 10383695"/>
              <a:gd name="connsiteY4" fmla="*/ 30771 h 509880"/>
              <a:gd name="connsiteX5" fmla="*/ 4974557 w 10383695"/>
              <a:gd name="connsiteY5" fmla="*/ 6707 h 509880"/>
              <a:gd name="connsiteX6" fmla="*/ 5696227 w 10383695"/>
              <a:gd name="connsiteY6" fmla="*/ 182853 h 509880"/>
              <a:gd name="connsiteX7" fmla="*/ 6428188 w 10383695"/>
              <a:gd name="connsiteY7" fmla="*/ 8743 h 509880"/>
              <a:gd name="connsiteX8" fmla="*/ 7521278 w 10383695"/>
              <a:gd name="connsiteY8" fmla="*/ 6707 h 509880"/>
              <a:gd name="connsiteX9" fmla="*/ 8209182 w 10383695"/>
              <a:gd name="connsiteY9" fmla="*/ 182853 h 509880"/>
              <a:gd name="connsiteX10" fmla="*/ 8941663 w 10383695"/>
              <a:gd name="connsiteY10" fmla="*/ 3418 h 509880"/>
              <a:gd name="connsiteX11" fmla="*/ 9827578 w 10383695"/>
              <a:gd name="connsiteY11" fmla="*/ 0 h 509880"/>
              <a:gd name="connsiteX12" fmla="*/ 10383695 w 10383695"/>
              <a:gd name="connsiteY12" fmla="*/ 184324 h 509880"/>
              <a:gd name="connsiteX13" fmla="*/ 10383695 w 10383695"/>
              <a:gd name="connsiteY13" fmla="*/ 509880 h 509880"/>
              <a:gd name="connsiteX14" fmla="*/ 442 w 10383695"/>
              <a:gd name="connsiteY14" fmla="*/ 509880 h 509880"/>
              <a:gd name="connsiteX15" fmla="*/ 442 w 10383695"/>
              <a:gd name="connsiteY15" fmla="*/ 181316 h 509880"/>
              <a:gd name="connsiteX0" fmla="*/ 442 w 10383695"/>
              <a:gd name="connsiteY0" fmla="*/ 181316 h 509880"/>
              <a:gd name="connsiteX1" fmla="*/ 623326 w 10383695"/>
              <a:gd name="connsiteY1" fmla="*/ 18074 h 509880"/>
              <a:gd name="connsiteX2" fmla="*/ 2150646 w 10383695"/>
              <a:gd name="connsiteY2" fmla="*/ 20915 h 509880"/>
              <a:gd name="connsiteX3" fmla="*/ 2887464 w 10383695"/>
              <a:gd name="connsiteY3" fmla="*/ 189738 h 509880"/>
              <a:gd name="connsiteX4" fmla="*/ 3681449 w 10383695"/>
              <a:gd name="connsiteY4" fmla="*/ 30771 h 509880"/>
              <a:gd name="connsiteX5" fmla="*/ 4974557 w 10383695"/>
              <a:gd name="connsiteY5" fmla="*/ 6707 h 509880"/>
              <a:gd name="connsiteX6" fmla="*/ 5696227 w 10383695"/>
              <a:gd name="connsiteY6" fmla="*/ 182853 h 509880"/>
              <a:gd name="connsiteX7" fmla="*/ 6428188 w 10383695"/>
              <a:gd name="connsiteY7" fmla="*/ 8743 h 509880"/>
              <a:gd name="connsiteX8" fmla="*/ 7521278 w 10383695"/>
              <a:gd name="connsiteY8" fmla="*/ 6707 h 509880"/>
              <a:gd name="connsiteX9" fmla="*/ 8209182 w 10383695"/>
              <a:gd name="connsiteY9" fmla="*/ 182853 h 509880"/>
              <a:gd name="connsiteX10" fmla="*/ 8941663 w 10383695"/>
              <a:gd name="connsiteY10" fmla="*/ 3418 h 509880"/>
              <a:gd name="connsiteX11" fmla="*/ 9827578 w 10383695"/>
              <a:gd name="connsiteY11" fmla="*/ 0 h 509880"/>
              <a:gd name="connsiteX12" fmla="*/ 10383695 w 10383695"/>
              <a:gd name="connsiteY12" fmla="*/ 184324 h 509880"/>
              <a:gd name="connsiteX13" fmla="*/ 10383695 w 10383695"/>
              <a:gd name="connsiteY13" fmla="*/ 509880 h 509880"/>
              <a:gd name="connsiteX14" fmla="*/ 442 w 10383695"/>
              <a:gd name="connsiteY14" fmla="*/ 509880 h 509880"/>
              <a:gd name="connsiteX15" fmla="*/ 442 w 10383695"/>
              <a:gd name="connsiteY15" fmla="*/ 181316 h 509880"/>
              <a:gd name="connsiteX0" fmla="*/ 442 w 10383695"/>
              <a:gd name="connsiteY0" fmla="*/ 181316 h 509880"/>
              <a:gd name="connsiteX1" fmla="*/ 623326 w 10383695"/>
              <a:gd name="connsiteY1" fmla="*/ 18074 h 509880"/>
              <a:gd name="connsiteX2" fmla="*/ 2150646 w 10383695"/>
              <a:gd name="connsiteY2" fmla="*/ 20915 h 509880"/>
              <a:gd name="connsiteX3" fmla="*/ 2887464 w 10383695"/>
              <a:gd name="connsiteY3" fmla="*/ 189738 h 509880"/>
              <a:gd name="connsiteX4" fmla="*/ 3681449 w 10383695"/>
              <a:gd name="connsiteY4" fmla="*/ 30771 h 509880"/>
              <a:gd name="connsiteX5" fmla="*/ 4974557 w 10383695"/>
              <a:gd name="connsiteY5" fmla="*/ 6707 h 509880"/>
              <a:gd name="connsiteX6" fmla="*/ 5696227 w 10383695"/>
              <a:gd name="connsiteY6" fmla="*/ 182853 h 509880"/>
              <a:gd name="connsiteX7" fmla="*/ 6428188 w 10383695"/>
              <a:gd name="connsiteY7" fmla="*/ 8743 h 509880"/>
              <a:gd name="connsiteX8" fmla="*/ 7521278 w 10383695"/>
              <a:gd name="connsiteY8" fmla="*/ 6707 h 509880"/>
              <a:gd name="connsiteX9" fmla="*/ 8209182 w 10383695"/>
              <a:gd name="connsiteY9" fmla="*/ 182853 h 509880"/>
              <a:gd name="connsiteX10" fmla="*/ 8941663 w 10383695"/>
              <a:gd name="connsiteY10" fmla="*/ 3418 h 509880"/>
              <a:gd name="connsiteX11" fmla="*/ 9827578 w 10383695"/>
              <a:gd name="connsiteY11" fmla="*/ 0 h 509880"/>
              <a:gd name="connsiteX12" fmla="*/ 10383695 w 10383695"/>
              <a:gd name="connsiteY12" fmla="*/ 184324 h 509880"/>
              <a:gd name="connsiteX13" fmla="*/ 10383695 w 10383695"/>
              <a:gd name="connsiteY13" fmla="*/ 509880 h 509880"/>
              <a:gd name="connsiteX14" fmla="*/ 442 w 10383695"/>
              <a:gd name="connsiteY14" fmla="*/ 509880 h 509880"/>
              <a:gd name="connsiteX15" fmla="*/ 442 w 10383695"/>
              <a:gd name="connsiteY15" fmla="*/ 181316 h 509880"/>
              <a:gd name="connsiteX0" fmla="*/ 442 w 10383695"/>
              <a:gd name="connsiteY0" fmla="*/ 181316 h 513950"/>
              <a:gd name="connsiteX1" fmla="*/ 623326 w 10383695"/>
              <a:gd name="connsiteY1" fmla="*/ 18074 h 513950"/>
              <a:gd name="connsiteX2" fmla="*/ 2150646 w 10383695"/>
              <a:gd name="connsiteY2" fmla="*/ 20915 h 513950"/>
              <a:gd name="connsiteX3" fmla="*/ 2887464 w 10383695"/>
              <a:gd name="connsiteY3" fmla="*/ 189738 h 513950"/>
              <a:gd name="connsiteX4" fmla="*/ 3681449 w 10383695"/>
              <a:gd name="connsiteY4" fmla="*/ 30771 h 513950"/>
              <a:gd name="connsiteX5" fmla="*/ 4974557 w 10383695"/>
              <a:gd name="connsiteY5" fmla="*/ 6707 h 513950"/>
              <a:gd name="connsiteX6" fmla="*/ 5696227 w 10383695"/>
              <a:gd name="connsiteY6" fmla="*/ 182853 h 513950"/>
              <a:gd name="connsiteX7" fmla="*/ 6428188 w 10383695"/>
              <a:gd name="connsiteY7" fmla="*/ 8743 h 513950"/>
              <a:gd name="connsiteX8" fmla="*/ 7521278 w 10383695"/>
              <a:gd name="connsiteY8" fmla="*/ 6707 h 513950"/>
              <a:gd name="connsiteX9" fmla="*/ 8209182 w 10383695"/>
              <a:gd name="connsiteY9" fmla="*/ 182853 h 513950"/>
              <a:gd name="connsiteX10" fmla="*/ 8941663 w 10383695"/>
              <a:gd name="connsiteY10" fmla="*/ 3418 h 513950"/>
              <a:gd name="connsiteX11" fmla="*/ 9827578 w 10383695"/>
              <a:gd name="connsiteY11" fmla="*/ 0 h 513950"/>
              <a:gd name="connsiteX12" fmla="*/ 10383695 w 10383695"/>
              <a:gd name="connsiteY12" fmla="*/ 184324 h 513950"/>
              <a:gd name="connsiteX13" fmla="*/ 10383695 w 10383695"/>
              <a:gd name="connsiteY13" fmla="*/ 513950 h 513950"/>
              <a:gd name="connsiteX14" fmla="*/ 442 w 10383695"/>
              <a:gd name="connsiteY14" fmla="*/ 509880 h 513950"/>
              <a:gd name="connsiteX15" fmla="*/ 442 w 10383695"/>
              <a:gd name="connsiteY15" fmla="*/ 181316 h 51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83695" h="513950">
                <a:moveTo>
                  <a:pt x="442" y="181316"/>
                </a:moveTo>
                <a:cubicBezTo>
                  <a:pt x="645513" y="167531"/>
                  <a:pt x="621552" y="229443"/>
                  <a:pt x="623326" y="18074"/>
                </a:cubicBezTo>
                <a:cubicBezTo>
                  <a:pt x="823300" y="305959"/>
                  <a:pt x="2068905" y="211972"/>
                  <a:pt x="2150646" y="20915"/>
                </a:cubicBezTo>
                <a:cubicBezTo>
                  <a:pt x="2148782" y="206261"/>
                  <a:pt x="2403730" y="188095"/>
                  <a:pt x="2887464" y="189738"/>
                </a:cubicBezTo>
                <a:cubicBezTo>
                  <a:pt x="3371198" y="191381"/>
                  <a:pt x="3689629" y="234457"/>
                  <a:pt x="3681449" y="30771"/>
                </a:cubicBezTo>
                <a:cubicBezTo>
                  <a:pt x="3842983" y="242683"/>
                  <a:pt x="4880027" y="221911"/>
                  <a:pt x="4974557" y="6707"/>
                </a:cubicBezTo>
                <a:cubicBezTo>
                  <a:pt x="4977861" y="220087"/>
                  <a:pt x="5453955" y="182514"/>
                  <a:pt x="5696227" y="182853"/>
                </a:cubicBezTo>
                <a:cubicBezTo>
                  <a:pt x="5938499" y="183192"/>
                  <a:pt x="6429530" y="216266"/>
                  <a:pt x="6428188" y="8743"/>
                </a:cubicBezTo>
                <a:cubicBezTo>
                  <a:pt x="6429573" y="119856"/>
                  <a:pt x="7519893" y="106104"/>
                  <a:pt x="7521278" y="6707"/>
                </a:cubicBezTo>
                <a:cubicBezTo>
                  <a:pt x="7521120" y="196140"/>
                  <a:pt x="7972451" y="183401"/>
                  <a:pt x="8209182" y="182853"/>
                </a:cubicBezTo>
                <a:cubicBezTo>
                  <a:pt x="8445913" y="182305"/>
                  <a:pt x="8890377" y="200886"/>
                  <a:pt x="8941663" y="3418"/>
                </a:cubicBezTo>
                <a:cubicBezTo>
                  <a:pt x="8915465" y="101373"/>
                  <a:pt x="9850487" y="69794"/>
                  <a:pt x="9827578" y="0"/>
                </a:cubicBezTo>
                <a:cubicBezTo>
                  <a:pt x="9901453" y="214371"/>
                  <a:pt x="9912733" y="181410"/>
                  <a:pt x="10383695" y="184324"/>
                </a:cubicBezTo>
                <a:lnTo>
                  <a:pt x="10383695" y="513950"/>
                </a:lnTo>
                <a:lnTo>
                  <a:pt x="442" y="509880"/>
                </a:lnTo>
                <a:cubicBezTo>
                  <a:pt x="-1090" y="400359"/>
                  <a:pt x="1974" y="290837"/>
                  <a:pt x="442" y="181316"/>
                </a:cubicBezTo>
                <a:close/>
              </a:path>
            </a:pathLst>
          </a:custGeom>
          <a:gradFill flip="none" rotWithShape="1">
            <a:gsLst>
              <a:gs pos="12000">
                <a:srgbClr val="FFC800">
                  <a:shade val="30000"/>
                  <a:satMod val="115000"/>
                  <a:alpha val="90000"/>
                </a:srgbClr>
              </a:gs>
              <a:gs pos="41000">
                <a:srgbClr val="FFC800">
                  <a:shade val="67500"/>
                  <a:satMod val="115000"/>
                  <a:alpha val="90000"/>
                </a:srgbClr>
              </a:gs>
              <a:gs pos="100000">
                <a:srgbClr val="FFC800">
                  <a:shade val="100000"/>
                  <a:satMod val="115000"/>
                  <a:alpha val="9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4" name="Rectangle 45"/>
          <p:cNvSpPr>
            <a:spLocks/>
          </p:cNvSpPr>
          <p:nvPr/>
        </p:nvSpPr>
        <p:spPr>
          <a:xfrm flipH="1">
            <a:off x="2200776" y="3474441"/>
            <a:ext cx="7787772" cy="455391"/>
          </a:xfrm>
          <a:custGeom>
            <a:avLst/>
            <a:gdLst>
              <a:gd name="connsiteX0" fmla="*/ 0 w 10383253"/>
              <a:gd name="connsiteY0" fmla="*/ 0 h 503173"/>
              <a:gd name="connsiteX1" fmla="*/ 10383253 w 10383253"/>
              <a:gd name="connsiteY1" fmla="*/ 0 h 503173"/>
              <a:gd name="connsiteX2" fmla="*/ 10383253 w 10383253"/>
              <a:gd name="connsiteY2" fmla="*/ 503173 h 503173"/>
              <a:gd name="connsiteX3" fmla="*/ 0 w 10383253"/>
              <a:gd name="connsiteY3" fmla="*/ 503173 h 503173"/>
              <a:gd name="connsiteX4" fmla="*/ 0 w 10383253"/>
              <a:gd name="connsiteY4" fmla="*/ 0 h 503173"/>
              <a:gd name="connsiteX0" fmla="*/ 0 w 10383253"/>
              <a:gd name="connsiteY0" fmla="*/ 0 h 503173"/>
              <a:gd name="connsiteX1" fmla="*/ 637674 w 10383253"/>
              <a:gd name="connsiteY1" fmla="*/ 48127 h 503173"/>
              <a:gd name="connsiteX2" fmla="*/ 10383253 w 10383253"/>
              <a:gd name="connsiteY2" fmla="*/ 0 h 503173"/>
              <a:gd name="connsiteX3" fmla="*/ 10383253 w 10383253"/>
              <a:gd name="connsiteY3" fmla="*/ 503173 h 503173"/>
              <a:gd name="connsiteX4" fmla="*/ 0 w 10383253"/>
              <a:gd name="connsiteY4" fmla="*/ 503173 h 503173"/>
              <a:gd name="connsiteX5" fmla="*/ 0 w 10383253"/>
              <a:gd name="connsiteY5" fmla="*/ 0 h 503173"/>
              <a:gd name="connsiteX0" fmla="*/ 0 w 10383253"/>
              <a:gd name="connsiteY0" fmla="*/ 0 h 503173"/>
              <a:gd name="connsiteX1" fmla="*/ 637674 w 10383253"/>
              <a:gd name="connsiteY1" fmla="*/ 48127 h 503173"/>
              <a:gd name="connsiteX2" fmla="*/ 2093495 w 10383253"/>
              <a:gd name="connsiteY2" fmla="*/ 60158 h 503173"/>
              <a:gd name="connsiteX3" fmla="*/ 10383253 w 10383253"/>
              <a:gd name="connsiteY3" fmla="*/ 0 h 503173"/>
              <a:gd name="connsiteX4" fmla="*/ 10383253 w 10383253"/>
              <a:gd name="connsiteY4" fmla="*/ 503173 h 503173"/>
              <a:gd name="connsiteX5" fmla="*/ 0 w 10383253"/>
              <a:gd name="connsiteY5" fmla="*/ 503173 h 503173"/>
              <a:gd name="connsiteX6" fmla="*/ 0 w 10383253"/>
              <a:gd name="connsiteY6" fmla="*/ 0 h 503173"/>
              <a:gd name="connsiteX0" fmla="*/ 0 w 10383253"/>
              <a:gd name="connsiteY0" fmla="*/ 0 h 503173"/>
              <a:gd name="connsiteX1" fmla="*/ 637674 w 10383253"/>
              <a:gd name="connsiteY1" fmla="*/ 48127 h 503173"/>
              <a:gd name="connsiteX2" fmla="*/ 2093495 w 10383253"/>
              <a:gd name="connsiteY2" fmla="*/ 60158 h 503173"/>
              <a:gd name="connsiteX3" fmla="*/ 3705727 w 10383253"/>
              <a:gd name="connsiteY3" fmla="*/ 24064 h 503173"/>
              <a:gd name="connsiteX4" fmla="*/ 10383253 w 10383253"/>
              <a:gd name="connsiteY4" fmla="*/ 0 h 503173"/>
              <a:gd name="connsiteX5" fmla="*/ 10383253 w 10383253"/>
              <a:gd name="connsiteY5" fmla="*/ 503173 h 503173"/>
              <a:gd name="connsiteX6" fmla="*/ 0 w 10383253"/>
              <a:gd name="connsiteY6" fmla="*/ 503173 h 503173"/>
              <a:gd name="connsiteX7" fmla="*/ 0 w 10383253"/>
              <a:gd name="connsiteY7" fmla="*/ 0 h 503173"/>
              <a:gd name="connsiteX0" fmla="*/ 0 w 10383253"/>
              <a:gd name="connsiteY0" fmla="*/ 0 h 503173"/>
              <a:gd name="connsiteX1" fmla="*/ 637674 w 10383253"/>
              <a:gd name="connsiteY1" fmla="*/ 48127 h 503173"/>
              <a:gd name="connsiteX2" fmla="*/ 2093495 w 10383253"/>
              <a:gd name="connsiteY2" fmla="*/ 60158 h 503173"/>
              <a:gd name="connsiteX3" fmla="*/ 3705727 w 10383253"/>
              <a:gd name="connsiteY3" fmla="*/ 24064 h 503173"/>
              <a:gd name="connsiteX4" fmla="*/ 4932948 w 10383253"/>
              <a:gd name="connsiteY4" fmla="*/ 0 h 503173"/>
              <a:gd name="connsiteX5" fmla="*/ 10383253 w 10383253"/>
              <a:gd name="connsiteY5" fmla="*/ 0 h 503173"/>
              <a:gd name="connsiteX6" fmla="*/ 10383253 w 10383253"/>
              <a:gd name="connsiteY6" fmla="*/ 503173 h 503173"/>
              <a:gd name="connsiteX7" fmla="*/ 0 w 10383253"/>
              <a:gd name="connsiteY7" fmla="*/ 503173 h 503173"/>
              <a:gd name="connsiteX8" fmla="*/ 0 w 10383253"/>
              <a:gd name="connsiteY8" fmla="*/ 0 h 503173"/>
              <a:gd name="connsiteX0" fmla="*/ 0 w 10383253"/>
              <a:gd name="connsiteY0" fmla="*/ 0 h 503173"/>
              <a:gd name="connsiteX1" fmla="*/ 637674 w 10383253"/>
              <a:gd name="connsiteY1" fmla="*/ 48127 h 503173"/>
              <a:gd name="connsiteX2" fmla="*/ 2093495 w 10383253"/>
              <a:gd name="connsiteY2" fmla="*/ 60158 h 503173"/>
              <a:gd name="connsiteX3" fmla="*/ 3705727 w 10383253"/>
              <a:gd name="connsiteY3" fmla="*/ 24064 h 503173"/>
              <a:gd name="connsiteX4" fmla="*/ 4932948 w 10383253"/>
              <a:gd name="connsiteY4" fmla="*/ 0 h 503173"/>
              <a:gd name="connsiteX5" fmla="*/ 6472990 w 10383253"/>
              <a:gd name="connsiteY5" fmla="*/ 0 h 503173"/>
              <a:gd name="connsiteX6" fmla="*/ 10383253 w 10383253"/>
              <a:gd name="connsiteY6" fmla="*/ 0 h 503173"/>
              <a:gd name="connsiteX7" fmla="*/ 10383253 w 10383253"/>
              <a:gd name="connsiteY7" fmla="*/ 503173 h 503173"/>
              <a:gd name="connsiteX8" fmla="*/ 0 w 10383253"/>
              <a:gd name="connsiteY8" fmla="*/ 503173 h 503173"/>
              <a:gd name="connsiteX9" fmla="*/ 0 w 10383253"/>
              <a:gd name="connsiteY9" fmla="*/ 0 h 503173"/>
              <a:gd name="connsiteX0" fmla="*/ 0 w 10383253"/>
              <a:gd name="connsiteY0" fmla="*/ 1157 h 504330"/>
              <a:gd name="connsiteX1" fmla="*/ 637674 w 10383253"/>
              <a:gd name="connsiteY1" fmla="*/ 49284 h 504330"/>
              <a:gd name="connsiteX2" fmla="*/ 2093495 w 10383253"/>
              <a:gd name="connsiteY2" fmla="*/ 61315 h 504330"/>
              <a:gd name="connsiteX3" fmla="*/ 3705727 w 10383253"/>
              <a:gd name="connsiteY3" fmla="*/ 25221 h 504330"/>
              <a:gd name="connsiteX4" fmla="*/ 4932948 w 10383253"/>
              <a:gd name="connsiteY4" fmla="*/ 1157 h 504330"/>
              <a:gd name="connsiteX5" fmla="*/ 6472990 w 10383253"/>
              <a:gd name="connsiteY5" fmla="*/ 1157 h 504330"/>
              <a:gd name="connsiteX6" fmla="*/ 7483643 w 10383253"/>
              <a:gd name="connsiteY6" fmla="*/ 1157 h 504330"/>
              <a:gd name="connsiteX7" fmla="*/ 10383253 w 10383253"/>
              <a:gd name="connsiteY7" fmla="*/ 1157 h 504330"/>
              <a:gd name="connsiteX8" fmla="*/ 10383253 w 10383253"/>
              <a:gd name="connsiteY8" fmla="*/ 504330 h 504330"/>
              <a:gd name="connsiteX9" fmla="*/ 0 w 10383253"/>
              <a:gd name="connsiteY9" fmla="*/ 504330 h 504330"/>
              <a:gd name="connsiteX10" fmla="*/ 0 w 10383253"/>
              <a:gd name="connsiteY10" fmla="*/ 1157 h 504330"/>
              <a:gd name="connsiteX0" fmla="*/ 0 w 10383253"/>
              <a:gd name="connsiteY0" fmla="*/ 1157 h 504330"/>
              <a:gd name="connsiteX1" fmla="*/ 637674 w 10383253"/>
              <a:gd name="connsiteY1" fmla="*/ 49284 h 504330"/>
              <a:gd name="connsiteX2" fmla="*/ 2093495 w 10383253"/>
              <a:gd name="connsiteY2" fmla="*/ 61315 h 504330"/>
              <a:gd name="connsiteX3" fmla="*/ 3705727 w 10383253"/>
              <a:gd name="connsiteY3" fmla="*/ 25221 h 504330"/>
              <a:gd name="connsiteX4" fmla="*/ 4932948 w 10383253"/>
              <a:gd name="connsiteY4" fmla="*/ 1157 h 504330"/>
              <a:gd name="connsiteX5" fmla="*/ 6472990 w 10383253"/>
              <a:gd name="connsiteY5" fmla="*/ 1157 h 504330"/>
              <a:gd name="connsiteX6" fmla="*/ 7483643 w 10383253"/>
              <a:gd name="connsiteY6" fmla="*/ 1157 h 504330"/>
              <a:gd name="connsiteX7" fmla="*/ 8999621 w 10383253"/>
              <a:gd name="connsiteY7" fmla="*/ 1157 h 504330"/>
              <a:gd name="connsiteX8" fmla="*/ 10383253 w 10383253"/>
              <a:gd name="connsiteY8" fmla="*/ 1157 h 504330"/>
              <a:gd name="connsiteX9" fmla="*/ 10383253 w 10383253"/>
              <a:gd name="connsiteY9" fmla="*/ 504330 h 504330"/>
              <a:gd name="connsiteX10" fmla="*/ 0 w 10383253"/>
              <a:gd name="connsiteY10" fmla="*/ 504330 h 504330"/>
              <a:gd name="connsiteX11" fmla="*/ 0 w 10383253"/>
              <a:gd name="connsiteY11" fmla="*/ 1157 h 504330"/>
              <a:gd name="connsiteX0" fmla="*/ 0 w 10383253"/>
              <a:gd name="connsiteY0" fmla="*/ 12031 h 515204"/>
              <a:gd name="connsiteX1" fmla="*/ 637674 w 10383253"/>
              <a:gd name="connsiteY1" fmla="*/ 60158 h 515204"/>
              <a:gd name="connsiteX2" fmla="*/ 2093495 w 10383253"/>
              <a:gd name="connsiteY2" fmla="*/ 72189 h 515204"/>
              <a:gd name="connsiteX3" fmla="*/ 3705727 w 10383253"/>
              <a:gd name="connsiteY3" fmla="*/ 36095 h 515204"/>
              <a:gd name="connsiteX4" fmla="*/ 4932948 w 10383253"/>
              <a:gd name="connsiteY4" fmla="*/ 12031 h 515204"/>
              <a:gd name="connsiteX5" fmla="*/ 6472990 w 10383253"/>
              <a:gd name="connsiteY5" fmla="*/ 12031 h 515204"/>
              <a:gd name="connsiteX6" fmla="*/ 7483643 w 10383253"/>
              <a:gd name="connsiteY6" fmla="*/ 12031 h 515204"/>
              <a:gd name="connsiteX7" fmla="*/ 8999621 w 10383253"/>
              <a:gd name="connsiteY7" fmla="*/ 12031 h 515204"/>
              <a:gd name="connsiteX8" fmla="*/ 9769643 w 10383253"/>
              <a:gd name="connsiteY8" fmla="*/ 0 h 515204"/>
              <a:gd name="connsiteX9" fmla="*/ 10383253 w 10383253"/>
              <a:gd name="connsiteY9" fmla="*/ 12031 h 515204"/>
              <a:gd name="connsiteX10" fmla="*/ 10383253 w 10383253"/>
              <a:gd name="connsiteY10" fmla="*/ 515204 h 515204"/>
              <a:gd name="connsiteX11" fmla="*/ 0 w 10383253"/>
              <a:gd name="connsiteY11" fmla="*/ 515204 h 515204"/>
              <a:gd name="connsiteX12" fmla="*/ 0 w 10383253"/>
              <a:gd name="connsiteY12" fmla="*/ 12031 h 515204"/>
              <a:gd name="connsiteX0" fmla="*/ 0 w 10383253"/>
              <a:gd name="connsiteY0" fmla="*/ 12031 h 515204"/>
              <a:gd name="connsiteX1" fmla="*/ 651459 w 10383253"/>
              <a:gd name="connsiteY1" fmla="*/ 23398 h 515204"/>
              <a:gd name="connsiteX2" fmla="*/ 2093495 w 10383253"/>
              <a:gd name="connsiteY2" fmla="*/ 72189 h 515204"/>
              <a:gd name="connsiteX3" fmla="*/ 3705727 w 10383253"/>
              <a:gd name="connsiteY3" fmla="*/ 36095 h 515204"/>
              <a:gd name="connsiteX4" fmla="*/ 4932948 w 10383253"/>
              <a:gd name="connsiteY4" fmla="*/ 12031 h 515204"/>
              <a:gd name="connsiteX5" fmla="*/ 6472990 w 10383253"/>
              <a:gd name="connsiteY5" fmla="*/ 12031 h 515204"/>
              <a:gd name="connsiteX6" fmla="*/ 7483643 w 10383253"/>
              <a:gd name="connsiteY6" fmla="*/ 12031 h 515204"/>
              <a:gd name="connsiteX7" fmla="*/ 8999621 w 10383253"/>
              <a:gd name="connsiteY7" fmla="*/ 12031 h 515204"/>
              <a:gd name="connsiteX8" fmla="*/ 9769643 w 10383253"/>
              <a:gd name="connsiteY8" fmla="*/ 0 h 515204"/>
              <a:gd name="connsiteX9" fmla="*/ 10383253 w 10383253"/>
              <a:gd name="connsiteY9" fmla="*/ 12031 h 515204"/>
              <a:gd name="connsiteX10" fmla="*/ 10383253 w 10383253"/>
              <a:gd name="connsiteY10" fmla="*/ 515204 h 515204"/>
              <a:gd name="connsiteX11" fmla="*/ 0 w 10383253"/>
              <a:gd name="connsiteY11" fmla="*/ 515204 h 515204"/>
              <a:gd name="connsiteX12" fmla="*/ 0 w 10383253"/>
              <a:gd name="connsiteY12" fmla="*/ 12031 h 515204"/>
              <a:gd name="connsiteX0" fmla="*/ 0 w 10383253"/>
              <a:gd name="connsiteY0" fmla="*/ 12031 h 515204"/>
              <a:gd name="connsiteX1" fmla="*/ 651459 w 10383253"/>
              <a:gd name="connsiteY1" fmla="*/ 23398 h 515204"/>
              <a:gd name="connsiteX2" fmla="*/ 2093495 w 10383253"/>
              <a:gd name="connsiteY2" fmla="*/ 72189 h 515204"/>
              <a:gd name="connsiteX3" fmla="*/ 3705727 w 10383253"/>
              <a:gd name="connsiteY3" fmla="*/ 36095 h 515204"/>
              <a:gd name="connsiteX4" fmla="*/ 4932948 w 10383253"/>
              <a:gd name="connsiteY4" fmla="*/ 12031 h 515204"/>
              <a:gd name="connsiteX5" fmla="*/ 6472990 w 10383253"/>
              <a:gd name="connsiteY5" fmla="*/ 12031 h 515204"/>
              <a:gd name="connsiteX6" fmla="*/ 7483643 w 10383253"/>
              <a:gd name="connsiteY6" fmla="*/ 12031 h 515204"/>
              <a:gd name="connsiteX7" fmla="*/ 8999621 w 10383253"/>
              <a:gd name="connsiteY7" fmla="*/ 12031 h 515204"/>
              <a:gd name="connsiteX8" fmla="*/ 9769643 w 10383253"/>
              <a:gd name="connsiteY8" fmla="*/ 0 h 515204"/>
              <a:gd name="connsiteX9" fmla="*/ 10383253 w 10383253"/>
              <a:gd name="connsiteY9" fmla="*/ 12031 h 515204"/>
              <a:gd name="connsiteX10" fmla="*/ 10383253 w 10383253"/>
              <a:gd name="connsiteY10" fmla="*/ 515204 h 515204"/>
              <a:gd name="connsiteX11" fmla="*/ 0 w 10383253"/>
              <a:gd name="connsiteY11" fmla="*/ 515204 h 515204"/>
              <a:gd name="connsiteX12" fmla="*/ 0 w 10383253"/>
              <a:gd name="connsiteY12" fmla="*/ 12031 h 515204"/>
              <a:gd name="connsiteX0" fmla="*/ 0 w 10387848"/>
              <a:gd name="connsiteY0" fmla="*/ 186640 h 515204"/>
              <a:gd name="connsiteX1" fmla="*/ 656054 w 10387848"/>
              <a:gd name="connsiteY1" fmla="*/ 23398 h 515204"/>
              <a:gd name="connsiteX2" fmla="*/ 2098090 w 10387848"/>
              <a:gd name="connsiteY2" fmla="*/ 72189 h 515204"/>
              <a:gd name="connsiteX3" fmla="*/ 3710322 w 10387848"/>
              <a:gd name="connsiteY3" fmla="*/ 36095 h 515204"/>
              <a:gd name="connsiteX4" fmla="*/ 4937543 w 10387848"/>
              <a:gd name="connsiteY4" fmla="*/ 12031 h 515204"/>
              <a:gd name="connsiteX5" fmla="*/ 6477585 w 10387848"/>
              <a:gd name="connsiteY5" fmla="*/ 12031 h 515204"/>
              <a:gd name="connsiteX6" fmla="*/ 7488238 w 10387848"/>
              <a:gd name="connsiteY6" fmla="*/ 12031 h 515204"/>
              <a:gd name="connsiteX7" fmla="*/ 9004216 w 10387848"/>
              <a:gd name="connsiteY7" fmla="*/ 12031 h 515204"/>
              <a:gd name="connsiteX8" fmla="*/ 9774238 w 10387848"/>
              <a:gd name="connsiteY8" fmla="*/ 0 h 515204"/>
              <a:gd name="connsiteX9" fmla="*/ 10387848 w 10387848"/>
              <a:gd name="connsiteY9" fmla="*/ 12031 h 515204"/>
              <a:gd name="connsiteX10" fmla="*/ 10387848 w 10387848"/>
              <a:gd name="connsiteY10" fmla="*/ 515204 h 515204"/>
              <a:gd name="connsiteX11" fmla="*/ 4595 w 10387848"/>
              <a:gd name="connsiteY11" fmla="*/ 515204 h 515204"/>
              <a:gd name="connsiteX12" fmla="*/ 0 w 10387848"/>
              <a:gd name="connsiteY12" fmla="*/ 186640 h 515204"/>
              <a:gd name="connsiteX0" fmla="*/ 0 w 10387848"/>
              <a:gd name="connsiteY0" fmla="*/ 186640 h 515204"/>
              <a:gd name="connsiteX1" fmla="*/ 656054 w 10387848"/>
              <a:gd name="connsiteY1" fmla="*/ 23398 h 515204"/>
              <a:gd name="connsiteX2" fmla="*/ 2098090 w 10387848"/>
              <a:gd name="connsiteY2" fmla="*/ 72189 h 515204"/>
              <a:gd name="connsiteX3" fmla="*/ 3710322 w 10387848"/>
              <a:gd name="connsiteY3" fmla="*/ 36095 h 515204"/>
              <a:gd name="connsiteX4" fmla="*/ 4937543 w 10387848"/>
              <a:gd name="connsiteY4" fmla="*/ 12031 h 515204"/>
              <a:gd name="connsiteX5" fmla="*/ 6477585 w 10387848"/>
              <a:gd name="connsiteY5" fmla="*/ 12031 h 515204"/>
              <a:gd name="connsiteX6" fmla="*/ 7488238 w 10387848"/>
              <a:gd name="connsiteY6" fmla="*/ 12031 h 515204"/>
              <a:gd name="connsiteX7" fmla="*/ 9004216 w 10387848"/>
              <a:gd name="connsiteY7" fmla="*/ 12031 h 515204"/>
              <a:gd name="connsiteX8" fmla="*/ 9774238 w 10387848"/>
              <a:gd name="connsiteY8" fmla="*/ 0 h 515204"/>
              <a:gd name="connsiteX9" fmla="*/ 10387848 w 10387848"/>
              <a:gd name="connsiteY9" fmla="*/ 12031 h 515204"/>
              <a:gd name="connsiteX10" fmla="*/ 10387848 w 10387848"/>
              <a:gd name="connsiteY10" fmla="*/ 515204 h 515204"/>
              <a:gd name="connsiteX11" fmla="*/ 4595 w 10387848"/>
              <a:gd name="connsiteY11" fmla="*/ 515204 h 515204"/>
              <a:gd name="connsiteX12" fmla="*/ 0 w 10387848"/>
              <a:gd name="connsiteY12" fmla="*/ 186640 h 515204"/>
              <a:gd name="connsiteX0" fmla="*/ 4799 w 10383457"/>
              <a:gd name="connsiteY0" fmla="*/ 186640 h 515204"/>
              <a:gd name="connsiteX1" fmla="*/ 651663 w 10383457"/>
              <a:gd name="connsiteY1" fmla="*/ 23398 h 515204"/>
              <a:gd name="connsiteX2" fmla="*/ 2093699 w 10383457"/>
              <a:gd name="connsiteY2" fmla="*/ 72189 h 515204"/>
              <a:gd name="connsiteX3" fmla="*/ 3705931 w 10383457"/>
              <a:gd name="connsiteY3" fmla="*/ 36095 h 515204"/>
              <a:gd name="connsiteX4" fmla="*/ 4933152 w 10383457"/>
              <a:gd name="connsiteY4" fmla="*/ 12031 h 515204"/>
              <a:gd name="connsiteX5" fmla="*/ 6473194 w 10383457"/>
              <a:gd name="connsiteY5" fmla="*/ 12031 h 515204"/>
              <a:gd name="connsiteX6" fmla="*/ 7483847 w 10383457"/>
              <a:gd name="connsiteY6" fmla="*/ 12031 h 515204"/>
              <a:gd name="connsiteX7" fmla="*/ 8999825 w 10383457"/>
              <a:gd name="connsiteY7" fmla="*/ 12031 h 515204"/>
              <a:gd name="connsiteX8" fmla="*/ 9769847 w 10383457"/>
              <a:gd name="connsiteY8" fmla="*/ 0 h 515204"/>
              <a:gd name="connsiteX9" fmla="*/ 10383457 w 10383457"/>
              <a:gd name="connsiteY9" fmla="*/ 12031 h 515204"/>
              <a:gd name="connsiteX10" fmla="*/ 10383457 w 10383457"/>
              <a:gd name="connsiteY10" fmla="*/ 515204 h 515204"/>
              <a:gd name="connsiteX11" fmla="*/ 204 w 10383457"/>
              <a:gd name="connsiteY11" fmla="*/ 515204 h 515204"/>
              <a:gd name="connsiteX12" fmla="*/ 4799 w 10383457"/>
              <a:gd name="connsiteY12" fmla="*/ 186640 h 515204"/>
              <a:gd name="connsiteX0" fmla="*/ 442 w 10383695"/>
              <a:gd name="connsiteY0" fmla="*/ 186640 h 515204"/>
              <a:gd name="connsiteX1" fmla="*/ 651901 w 10383695"/>
              <a:gd name="connsiteY1" fmla="*/ 23398 h 515204"/>
              <a:gd name="connsiteX2" fmla="*/ 2093937 w 10383695"/>
              <a:gd name="connsiteY2" fmla="*/ 72189 h 515204"/>
              <a:gd name="connsiteX3" fmla="*/ 3706169 w 10383695"/>
              <a:gd name="connsiteY3" fmla="*/ 36095 h 515204"/>
              <a:gd name="connsiteX4" fmla="*/ 4933390 w 10383695"/>
              <a:gd name="connsiteY4" fmla="*/ 12031 h 515204"/>
              <a:gd name="connsiteX5" fmla="*/ 6473432 w 10383695"/>
              <a:gd name="connsiteY5" fmla="*/ 12031 h 515204"/>
              <a:gd name="connsiteX6" fmla="*/ 7484085 w 10383695"/>
              <a:gd name="connsiteY6" fmla="*/ 12031 h 515204"/>
              <a:gd name="connsiteX7" fmla="*/ 9000063 w 10383695"/>
              <a:gd name="connsiteY7" fmla="*/ 12031 h 515204"/>
              <a:gd name="connsiteX8" fmla="*/ 9770085 w 10383695"/>
              <a:gd name="connsiteY8" fmla="*/ 0 h 515204"/>
              <a:gd name="connsiteX9" fmla="*/ 10383695 w 10383695"/>
              <a:gd name="connsiteY9" fmla="*/ 12031 h 515204"/>
              <a:gd name="connsiteX10" fmla="*/ 10383695 w 10383695"/>
              <a:gd name="connsiteY10" fmla="*/ 515204 h 515204"/>
              <a:gd name="connsiteX11" fmla="*/ 442 w 10383695"/>
              <a:gd name="connsiteY11" fmla="*/ 515204 h 515204"/>
              <a:gd name="connsiteX12" fmla="*/ 442 w 10383695"/>
              <a:gd name="connsiteY12" fmla="*/ 186640 h 515204"/>
              <a:gd name="connsiteX0" fmla="*/ 442 w 10383695"/>
              <a:gd name="connsiteY0" fmla="*/ 186640 h 515204"/>
              <a:gd name="connsiteX1" fmla="*/ 651901 w 10383695"/>
              <a:gd name="connsiteY1" fmla="*/ 23398 h 515204"/>
              <a:gd name="connsiteX2" fmla="*/ 2093937 w 10383695"/>
              <a:gd name="connsiteY2" fmla="*/ 72189 h 515204"/>
              <a:gd name="connsiteX3" fmla="*/ 3706169 w 10383695"/>
              <a:gd name="connsiteY3" fmla="*/ 36095 h 515204"/>
              <a:gd name="connsiteX4" fmla="*/ 4933390 w 10383695"/>
              <a:gd name="connsiteY4" fmla="*/ 12031 h 515204"/>
              <a:gd name="connsiteX5" fmla="*/ 6473432 w 10383695"/>
              <a:gd name="connsiteY5" fmla="*/ 12031 h 515204"/>
              <a:gd name="connsiteX6" fmla="*/ 7484085 w 10383695"/>
              <a:gd name="connsiteY6" fmla="*/ 12031 h 515204"/>
              <a:gd name="connsiteX7" fmla="*/ 9000063 w 10383695"/>
              <a:gd name="connsiteY7" fmla="*/ 12031 h 515204"/>
              <a:gd name="connsiteX8" fmla="*/ 9770085 w 10383695"/>
              <a:gd name="connsiteY8" fmla="*/ 0 h 515204"/>
              <a:gd name="connsiteX9" fmla="*/ 10383695 w 10383695"/>
              <a:gd name="connsiteY9" fmla="*/ 12031 h 515204"/>
              <a:gd name="connsiteX10" fmla="*/ 10383695 w 10383695"/>
              <a:gd name="connsiteY10" fmla="*/ 515204 h 515204"/>
              <a:gd name="connsiteX11" fmla="*/ 442 w 10383695"/>
              <a:gd name="connsiteY11" fmla="*/ 515204 h 515204"/>
              <a:gd name="connsiteX12" fmla="*/ 442 w 10383695"/>
              <a:gd name="connsiteY12" fmla="*/ 186640 h 515204"/>
              <a:gd name="connsiteX0" fmla="*/ 442 w 10383695"/>
              <a:gd name="connsiteY0" fmla="*/ 186640 h 515204"/>
              <a:gd name="connsiteX1" fmla="*/ 651901 w 10383695"/>
              <a:gd name="connsiteY1" fmla="*/ 23398 h 515204"/>
              <a:gd name="connsiteX2" fmla="*/ 2093937 w 10383695"/>
              <a:gd name="connsiteY2" fmla="*/ 72189 h 515204"/>
              <a:gd name="connsiteX3" fmla="*/ 3706169 w 10383695"/>
              <a:gd name="connsiteY3" fmla="*/ 36095 h 515204"/>
              <a:gd name="connsiteX4" fmla="*/ 4933390 w 10383695"/>
              <a:gd name="connsiteY4" fmla="*/ 12031 h 515204"/>
              <a:gd name="connsiteX5" fmla="*/ 6473432 w 10383695"/>
              <a:gd name="connsiteY5" fmla="*/ 12031 h 515204"/>
              <a:gd name="connsiteX6" fmla="*/ 7484085 w 10383695"/>
              <a:gd name="connsiteY6" fmla="*/ 12031 h 515204"/>
              <a:gd name="connsiteX7" fmla="*/ 9000063 w 10383695"/>
              <a:gd name="connsiteY7" fmla="*/ 12031 h 515204"/>
              <a:gd name="connsiteX8" fmla="*/ 9770085 w 10383695"/>
              <a:gd name="connsiteY8" fmla="*/ 0 h 515204"/>
              <a:gd name="connsiteX9" fmla="*/ 10383695 w 10383695"/>
              <a:gd name="connsiteY9" fmla="*/ 12031 h 515204"/>
              <a:gd name="connsiteX10" fmla="*/ 10383695 w 10383695"/>
              <a:gd name="connsiteY10" fmla="*/ 515204 h 515204"/>
              <a:gd name="connsiteX11" fmla="*/ 442 w 10383695"/>
              <a:gd name="connsiteY11" fmla="*/ 515204 h 515204"/>
              <a:gd name="connsiteX12" fmla="*/ 442 w 10383695"/>
              <a:gd name="connsiteY12" fmla="*/ 186640 h 515204"/>
              <a:gd name="connsiteX0" fmla="*/ 442 w 10383695"/>
              <a:gd name="connsiteY0" fmla="*/ 186640 h 515204"/>
              <a:gd name="connsiteX1" fmla="*/ 651901 w 10383695"/>
              <a:gd name="connsiteY1" fmla="*/ 23398 h 515204"/>
              <a:gd name="connsiteX2" fmla="*/ 2093937 w 10383695"/>
              <a:gd name="connsiteY2" fmla="*/ 72189 h 515204"/>
              <a:gd name="connsiteX3" fmla="*/ 3706169 w 10383695"/>
              <a:gd name="connsiteY3" fmla="*/ 36095 h 515204"/>
              <a:gd name="connsiteX4" fmla="*/ 4933390 w 10383695"/>
              <a:gd name="connsiteY4" fmla="*/ 12031 h 515204"/>
              <a:gd name="connsiteX5" fmla="*/ 6473432 w 10383695"/>
              <a:gd name="connsiteY5" fmla="*/ 12031 h 515204"/>
              <a:gd name="connsiteX6" fmla="*/ 7484085 w 10383695"/>
              <a:gd name="connsiteY6" fmla="*/ 12031 h 515204"/>
              <a:gd name="connsiteX7" fmla="*/ 9000063 w 10383695"/>
              <a:gd name="connsiteY7" fmla="*/ 12031 h 515204"/>
              <a:gd name="connsiteX8" fmla="*/ 9770085 w 10383695"/>
              <a:gd name="connsiteY8" fmla="*/ 0 h 515204"/>
              <a:gd name="connsiteX9" fmla="*/ 10383695 w 10383695"/>
              <a:gd name="connsiteY9" fmla="*/ 12031 h 515204"/>
              <a:gd name="connsiteX10" fmla="*/ 10383695 w 10383695"/>
              <a:gd name="connsiteY10" fmla="*/ 515204 h 515204"/>
              <a:gd name="connsiteX11" fmla="*/ 442 w 10383695"/>
              <a:gd name="connsiteY11" fmla="*/ 515204 h 515204"/>
              <a:gd name="connsiteX12" fmla="*/ 442 w 10383695"/>
              <a:gd name="connsiteY12" fmla="*/ 186640 h 515204"/>
              <a:gd name="connsiteX0" fmla="*/ 442 w 10383695"/>
              <a:gd name="connsiteY0" fmla="*/ 186640 h 515204"/>
              <a:gd name="connsiteX1" fmla="*/ 651901 w 10383695"/>
              <a:gd name="connsiteY1" fmla="*/ 23398 h 515204"/>
              <a:gd name="connsiteX2" fmla="*/ 2093937 w 10383695"/>
              <a:gd name="connsiteY2" fmla="*/ 72189 h 515204"/>
              <a:gd name="connsiteX3" fmla="*/ 3706169 w 10383695"/>
              <a:gd name="connsiteY3" fmla="*/ 36095 h 515204"/>
              <a:gd name="connsiteX4" fmla="*/ 4933390 w 10383695"/>
              <a:gd name="connsiteY4" fmla="*/ 12031 h 515204"/>
              <a:gd name="connsiteX5" fmla="*/ 6473432 w 10383695"/>
              <a:gd name="connsiteY5" fmla="*/ 12031 h 515204"/>
              <a:gd name="connsiteX6" fmla="*/ 7484085 w 10383695"/>
              <a:gd name="connsiteY6" fmla="*/ 12031 h 515204"/>
              <a:gd name="connsiteX7" fmla="*/ 9000063 w 10383695"/>
              <a:gd name="connsiteY7" fmla="*/ 12031 h 515204"/>
              <a:gd name="connsiteX8" fmla="*/ 9770085 w 10383695"/>
              <a:gd name="connsiteY8" fmla="*/ 0 h 515204"/>
              <a:gd name="connsiteX9" fmla="*/ 10383695 w 10383695"/>
              <a:gd name="connsiteY9" fmla="*/ 12031 h 515204"/>
              <a:gd name="connsiteX10" fmla="*/ 10383695 w 10383695"/>
              <a:gd name="connsiteY10" fmla="*/ 515204 h 515204"/>
              <a:gd name="connsiteX11" fmla="*/ 442 w 10383695"/>
              <a:gd name="connsiteY11" fmla="*/ 515204 h 515204"/>
              <a:gd name="connsiteX12" fmla="*/ 442 w 10383695"/>
              <a:gd name="connsiteY12" fmla="*/ 186640 h 515204"/>
              <a:gd name="connsiteX0" fmla="*/ 442 w 10383695"/>
              <a:gd name="connsiteY0" fmla="*/ 186640 h 515204"/>
              <a:gd name="connsiteX1" fmla="*/ 651901 w 10383695"/>
              <a:gd name="connsiteY1" fmla="*/ 23398 h 515204"/>
              <a:gd name="connsiteX2" fmla="*/ 2093937 w 10383695"/>
              <a:gd name="connsiteY2" fmla="*/ 72189 h 515204"/>
              <a:gd name="connsiteX3" fmla="*/ 3706169 w 10383695"/>
              <a:gd name="connsiteY3" fmla="*/ 36095 h 515204"/>
              <a:gd name="connsiteX4" fmla="*/ 4933390 w 10383695"/>
              <a:gd name="connsiteY4" fmla="*/ 12031 h 515204"/>
              <a:gd name="connsiteX5" fmla="*/ 6473432 w 10383695"/>
              <a:gd name="connsiteY5" fmla="*/ 12031 h 515204"/>
              <a:gd name="connsiteX6" fmla="*/ 7484085 w 10383695"/>
              <a:gd name="connsiteY6" fmla="*/ 12031 h 515204"/>
              <a:gd name="connsiteX7" fmla="*/ 9000063 w 10383695"/>
              <a:gd name="connsiteY7" fmla="*/ 12031 h 515204"/>
              <a:gd name="connsiteX8" fmla="*/ 9770085 w 10383695"/>
              <a:gd name="connsiteY8" fmla="*/ 0 h 515204"/>
              <a:gd name="connsiteX9" fmla="*/ 10383695 w 10383695"/>
              <a:gd name="connsiteY9" fmla="*/ 12031 h 515204"/>
              <a:gd name="connsiteX10" fmla="*/ 10383695 w 10383695"/>
              <a:gd name="connsiteY10" fmla="*/ 515204 h 515204"/>
              <a:gd name="connsiteX11" fmla="*/ 442 w 10383695"/>
              <a:gd name="connsiteY11" fmla="*/ 515204 h 515204"/>
              <a:gd name="connsiteX12" fmla="*/ 442 w 10383695"/>
              <a:gd name="connsiteY12" fmla="*/ 186640 h 515204"/>
              <a:gd name="connsiteX0" fmla="*/ 442 w 10383695"/>
              <a:gd name="connsiteY0" fmla="*/ 186640 h 515204"/>
              <a:gd name="connsiteX1" fmla="*/ 651901 w 10383695"/>
              <a:gd name="connsiteY1" fmla="*/ 23398 h 515204"/>
              <a:gd name="connsiteX2" fmla="*/ 2093937 w 10383695"/>
              <a:gd name="connsiteY2" fmla="*/ 72189 h 515204"/>
              <a:gd name="connsiteX3" fmla="*/ 3706169 w 10383695"/>
              <a:gd name="connsiteY3" fmla="*/ 36095 h 515204"/>
              <a:gd name="connsiteX4" fmla="*/ 4933390 w 10383695"/>
              <a:gd name="connsiteY4" fmla="*/ 12031 h 515204"/>
              <a:gd name="connsiteX5" fmla="*/ 6473432 w 10383695"/>
              <a:gd name="connsiteY5" fmla="*/ 12031 h 515204"/>
              <a:gd name="connsiteX6" fmla="*/ 7484085 w 10383695"/>
              <a:gd name="connsiteY6" fmla="*/ 12031 h 515204"/>
              <a:gd name="connsiteX7" fmla="*/ 9000063 w 10383695"/>
              <a:gd name="connsiteY7" fmla="*/ 12031 h 515204"/>
              <a:gd name="connsiteX8" fmla="*/ 9770085 w 10383695"/>
              <a:gd name="connsiteY8" fmla="*/ 0 h 515204"/>
              <a:gd name="connsiteX9" fmla="*/ 10383695 w 10383695"/>
              <a:gd name="connsiteY9" fmla="*/ 12031 h 515204"/>
              <a:gd name="connsiteX10" fmla="*/ 10383695 w 10383695"/>
              <a:gd name="connsiteY10" fmla="*/ 515204 h 515204"/>
              <a:gd name="connsiteX11" fmla="*/ 442 w 10383695"/>
              <a:gd name="connsiteY11" fmla="*/ 515204 h 515204"/>
              <a:gd name="connsiteX12" fmla="*/ 442 w 10383695"/>
              <a:gd name="connsiteY12" fmla="*/ 186640 h 515204"/>
              <a:gd name="connsiteX0" fmla="*/ 442 w 10383695"/>
              <a:gd name="connsiteY0" fmla="*/ 186640 h 515204"/>
              <a:gd name="connsiteX1" fmla="*/ 651901 w 10383695"/>
              <a:gd name="connsiteY1" fmla="*/ 23398 h 515204"/>
              <a:gd name="connsiteX2" fmla="*/ 2107722 w 10383695"/>
              <a:gd name="connsiteY2" fmla="*/ 40024 h 515204"/>
              <a:gd name="connsiteX3" fmla="*/ 3706169 w 10383695"/>
              <a:gd name="connsiteY3" fmla="*/ 36095 h 515204"/>
              <a:gd name="connsiteX4" fmla="*/ 4933390 w 10383695"/>
              <a:gd name="connsiteY4" fmla="*/ 12031 h 515204"/>
              <a:gd name="connsiteX5" fmla="*/ 6473432 w 10383695"/>
              <a:gd name="connsiteY5" fmla="*/ 12031 h 515204"/>
              <a:gd name="connsiteX6" fmla="*/ 7484085 w 10383695"/>
              <a:gd name="connsiteY6" fmla="*/ 12031 h 515204"/>
              <a:gd name="connsiteX7" fmla="*/ 9000063 w 10383695"/>
              <a:gd name="connsiteY7" fmla="*/ 12031 h 515204"/>
              <a:gd name="connsiteX8" fmla="*/ 9770085 w 10383695"/>
              <a:gd name="connsiteY8" fmla="*/ 0 h 515204"/>
              <a:gd name="connsiteX9" fmla="*/ 10383695 w 10383695"/>
              <a:gd name="connsiteY9" fmla="*/ 12031 h 515204"/>
              <a:gd name="connsiteX10" fmla="*/ 10383695 w 10383695"/>
              <a:gd name="connsiteY10" fmla="*/ 515204 h 515204"/>
              <a:gd name="connsiteX11" fmla="*/ 442 w 10383695"/>
              <a:gd name="connsiteY11" fmla="*/ 515204 h 515204"/>
              <a:gd name="connsiteX12" fmla="*/ 442 w 10383695"/>
              <a:gd name="connsiteY12" fmla="*/ 186640 h 515204"/>
              <a:gd name="connsiteX0" fmla="*/ 442 w 10383695"/>
              <a:gd name="connsiteY0" fmla="*/ 186640 h 515204"/>
              <a:gd name="connsiteX1" fmla="*/ 651901 w 10383695"/>
              <a:gd name="connsiteY1" fmla="*/ 23398 h 515204"/>
              <a:gd name="connsiteX2" fmla="*/ 2121506 w 10383695"/>
              <a:gd name="connsiteY2" fmla="*/ 26239 h 515204"/>
              <a:gd name="connsiteX3" fmla="*/ 3706169 w 10383695"/>
              <a:gd name="connsiteY3" fmla="*/ 36095 h 515204"/>
              <a:gd name="connsiteX4" fmla="*/ 4933390 w 10383695"/>
              <a:gd name="connsiteY4" fmla="*/ 12031 h 515204"/>
              <a:gd name="connsiteX5" fmla="*/ 6473432 w 10383695"/>
              <a:gd name="connsiteY5" fmla="*/ 12031 h 515204"/>
              <a:gd name="connsiteX6" fmla="*/ 7484085 w 10383695"/>
              <a:gd name="connsiteY6" fmla="*/ 12031 h 515204"/>
              <a:gd name="connsiteX7" fmla="*/ 9000063 w 10383695"/>
              <a:gd name="connsiteY7" fmla="*/ 12031 h 515204"/>
              <a:gd name="connsiteX8" fmla="*/ 9770085 w 10383695"/>
              <a:gd name="connsiteY8" fmla="*/ 0 h 515204"/>
              <a:gd name="connsiteX9" fmla="*/ 10383695 w 10383695"/>
              <a:gd name="connsiteY9" fmla="*/ 12031 h 515204"/>
              <a:gd name="connsiteX10" fmla="*/ 10383695 w 10383695"/>
              <a:gd name="connsiteY10" fmla="*/ 515204 h 515204"/>
              <a:gd name="connsiteX11" fmla="*/ 442 w 10383695"/>
              <a:gd name="connsiteY11" fmla="*/ 515204 h 515204"/>
              <a:gd name="connsiteX12" fmla="*/ 442 w 10383695"/>
              <a:gd name="connsiteY12" fmla="*/ 186640 h 515204"/>
              <a:gd name="connsiteX0" fmla="*/ 442 w 10383695"/>
              <a:gd name="connsiteY0" fmla="*/ 186640 h 515204"/>
              <a:gd name="connsiteX1" fmla="*/ 651901 w 10383695"/>
              <a:gd name="connsiteY1" fmla="*/ 23398 h 515204"/>
              <a:gd name="connsiteX2" fmla="*/ 2121506 w 10383695"/>
              <a:gd name="connsiteY2" fmla="*/ 26239 h 515204"/>
              <a:gd name="connsiteX3" fmla="*/ 3706169 w 10383695"/>
              <a:gd name="connsiteY3" fmla="*/ 36095 h 515204"/>
              <a:gd name="connsiteX4" fmla="*/ 4933390 w 10383695"/>
              <a:gd name="connsiteY4" fmla="*/ 12031 h 515204"/>
              <a:gd name="connsiteX5" fmla="*/ 6473432 w 10383695"/>
              <a:gd name="connsiteY5" fmla="*/ 12031 h 515204"/>
              <a:gd name="connsiteX6" fmla="*/ 7484085 w 10383695"/>
              <a:gd name="connsiteY6" fmla="*/ 12031 h 515204"/>
              <a:gd name="connsiteX7" fmla="*/ 9000063 w 10383695"/>
              <a:gd name="connsiteY7" fmla="*/ 12031 h 515204"/>
              <a:gd name="connsiteX8" fmla="*/ 9770085 w 10383695"/>
              <a:gd name="connsiteY8" fmla="*/ 0 h 515204"/>
              <a:gd name="connsiteX9" fmla="*/ 10383695 w 10383695"/>
              <a:gd name="connsiteY9" fmla="*/ 12031 h 515204"/>
              <a:gd name="connsiteX10" fmla="*/ 10383695 w 10383695"/>
              <a:gd name="connsiteY10" fmla="*/ 515204 h 515204"/>
              <a:gd name="connsiteX11" fmla="*/ 442 w 10383695"/>
              <a:gd name="connsiteY11" fmla="*/ 515204 h 515204"/>
              <a:gd name="connsiteX12" fmla="*/ 442 w 10383695"/>
              <a:gd name="connsiteY12" fmla="*/ 186640 h 515204"/>
              <a:gd name="connsiteX0" fmla="*/ 442 w 10383695"/>
              <a:gd name="connsiteY0" fmla="*/ 186640 h 515204"/>
              <a:gd name="connsiteX1" fmla="*/ 651901 w 10383695"/>
              <a:gd name="connsiteY1" fmla="*/ 23398 h 515204"/>
              <a:gd name="connsiteX2" fmla="*/ 2111638 w 10383695"/>
              <a:gd name="connsiteY2" fmla="*/ 26239 h 515204"/>
              <a:gd name="connsiteX3" fmla="*/ 3706169 w 10383695"/>
              <a:gd name="connsiteY3" fmla="*/ 36095 h 515204"/>
              <a:gd name="connsiteX4" fmla="*/ 4933390 w 10383695"/>
              <a:gd name="connsiteY4" fmla="*/ 12031 h 515204"/>
              <a:gd name="connsiteX5" fmla="*/ 6473432 w 10383695"/>
              <a:gd name="connsiteY5" fmla="*/ 12031 h 515204"/>
              <a:gd name="connsiteX6" fmla="*/ 7484085 w 10383695"/>
              <a:gd name="connsiteY6" fmla="*/ 12031 h 515204"/>
              <a:gd name="connsiteX7" fmla="*/ 9000063 w 10383695"/>
              <a:gd name="connsiteY7" fmla="*/ 12031 h 515204"/>
              <a:gd name="connsiteX8" fmla="*/ 9770085 w 10383695"/>
              <a:gd name="connsiteY8" fmla="*/ 0 h 515204"/>
              <a:gd name="connsiteX9" fmla="*/ 10383695 w 10383695"/>
              <a:gd name="connsiteY9" fmla="*/ 12031 h 515204"/>
              <a:gd name="connsiteX10" fmla="*/ 10383695 w 10383695"/>
              <a:gd name="connsiteY10" fmla="*/ 515204 h 515204"/>
              <a:gd name="connsiteX11" fmla="*/ 442 w 10383695"/>
              <a:gd name="connsiteY11" fmla="*/ 515204 h 515204"/>
              <a:gd name="connsiteX12" fmla="*/ 442 w 10383695"/>
              <a:gd name="connsiteY12" fmla="*/ 186640 h 515204"/>
              <a:gd name="connsiteX0" fmla="*/ 442 w 10383695"/>
              <a:gd name="connsiteY0" fmla="*/ 186640 h 515204"/>
              <a:gd name="connsiteX1" fmla="*/ 651901 w 10383695"/>
              <a:gd name="connsiteY1" fmla="*/ 23398 h 515204"/>
              <a:gd name="connsiteX2" fmla="*/ 2111638 w 10383695"/>
              <a:gd name="connsiteY2" fmla="*/ 26239 h 515204"/>
              <a:gd name="connsiteX3" fmla="*/ 3706169 w 10383695"/>
              <a:gd name="connsiteY3" fmla="*/ 36095 h 515204"/>
              <a:gd name="connsiteX4" fmla="*/ 4933390 w 10383695"/>
              <a:gd name="connsiteY4" fmla="*/ 12031 h 515204"/>
              <a:gd name="connsiteX5" fmla="*/ 6473432 w 10383695"/>
              <a:gd name="connsiteY5" fmla="*/ 12031 h 515204"/>
              <a:gd name="connsiteX6" fmla="*/ 7484085 w 10383695"/>
              <a:gd name="connsiteY6" fmla="*/ 12031 h 515204"/>
              <a:gd name="connsiteX7" fmla="*/ 9000063 w 10383695"/>
              <a:gd name="connsiteY7" fmla="*/ 12031 h 515204"/>
              <a:gd name="connsiteX8" fmla="*/ 9770085 w 10383695"/>
              <a:gd name="connsiteY8" fmla="*/ 0 h 515204"/>
              <a:gd name="connsiteX9" fmla="*/ 10383695 w 10383695"/>
              <a:gd name="connsiteY9" fmla="*/ 12031 h 515204"/>
              <a:gd name="connsiteX10" fmla="*/ 10383695 w 10383695"/>
              <a:gd name="connsiteY10" fmla="*/ 515204 h 515204"/>
              <a:gd name="connsiteX11" fmla="*/ 442 w 10383695"/>
              <a:gd name="connsiteY11" fmla="*/ 515204 h 515204"/>
              <a:gd name="connsiteX12" fmla="*/ 442 w 10383695"/>
              <a:gd name="connsiteY12" fmla="*/ 186640 h 515204"/>
              <a:gd name="connsiteX0" fmla="*/ 442 w 10383695"/>
              <a:gd name="connsiteY0" fmla="*/ 186640 h 515204"/>
              <a:gd name="connsiteX1" fmla="*/ 651901 w 10383695"/>
              <a:gd name="connsiteY1" fmla="*/ 23398 h 515204"/>
              <a:gd name="connsiteX2" fmla="*/ 2111638 w 10383695"/>
              <a:gd name="connsiteY2" fmla="*/ 26239 h 515204"/>
              <a:gd name="connsiteX3" fmla="*/ 3706169 w 10383695"/>
              <a:gd name="connsiteY3" fmla="*/ 36095 h 515204"/>
              <a:gd name="connsiteX4" fmla="*/ 4933390 w 10383695"/>
              <a:gd name="connsiteY4" fmla="*/ 12031 h 515204"/>
              <a:gd name="connsiteX5" fmla="*/ 6473432 w 10383695"/>
              <a:gd name="connsiteY5" fmla="*/ 12031 h 515204"/>
              <a:gd name="connsiteX6" fmla="*/ 7484085 w 10383695"/>
              <a:gd name="connsiteY6" fmla="*/ 12031 h 515204"/>
              <a:gd name="connsiteX7" fmla="*/ 9000063 w 10383695"/>
              <a:gd name="connsiteY7" fmla="*/ 12031 h 515204"/>
              <a:gd name="connsiteX8" fmla="*/ 9770085 w 10383695"/>
              <a:gd name="connsiteY8" fmla="*/ 0 h 515204"/>
              <a:gd name="connsiteX9" fmla="*/ 10383695 w 10383695"/>
              <a:gd name="connsiteY9" fmla="*/ 12031 h 515204"/>
              <a:gd name="connsiteX10" fmla="*/ 10383695 w 10383695"/>
              <a:gd name="connsiteY10" fmla="*/ 515204 h 515204"/>
              <a:gd name="connsiteX11" fmla="*/ 442 w 10383695"/>
              <a:gd name="connsiteY11" fmla="*/ 515204 h 515204"/>
              <a:gd name="connsiteX12" fmla="*/ 442 w 10383695"/>
              <a:gd name="connsiteY12"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3706169 w 10383695"/>
              <a:gd name="connsiteY3" fmla="*/ 36095 h 515204"/>
              <a:gd name="connsiteX4" fmla="*/ 4933390 w 10383695"/>
              <a:gd name="connsiteY4" fmla="*/ 12031 h 515204"/>
              <a:gd name="connsiteX5" fmla="*/ 6473432 w 10383695"/>
              <a:gd name="connsiteY5" fmla="*/ 12031 h 515204"/>
              <a:gd name="connsiteX6" fmla="*/ 7484085 w 10383695"/>
              <a:gd name="connsiteY6" fmla="*/ 12031 h 515204"/>
              <a:gd name="connsiteX7" fmla="*/ 9000063 w 10383695"/>
              <a:gd name="connsiteY7" fmla="*/ 12031 h 515204"/>
              <a:gd name="connsiteX8" fmla="*/ 9770085 w 10383695"/>
              <a:gd name="connsiteY8" fmla="*/ 0 h 515204"/>
              <a:gd name="connsiteX9" fmla="*/ 10383695 w 10383695"/>
              <a:gd name="connsiteY9" fmla="*/ 12031 h 515204"/>
              <a:gd name="connsiteX10" fmla="*/ 10383695 w 10383695"/>
              <a:gd name="connsiteY10" fmla="*/ 515204 h 515204"/>
              <a:gd name="connsiteX11" fmla="*/ 442 w 10383695"/>
              <a:gd name="connsiteY11" fmla="*/ 515204 h 515204"/>
              <a:gd name="connsiteX12" fmla="*/ 442 w 10383695"/>
              <a:gd name="connsiteY12"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3706169 w 10383695"/>
              <a:gd name="connsiteY3" fmla="*/ 36095 h 515204"/>
              <a:gd name="connsiteX4" fmla="*/ 4933390 w 10383695"/>
              <a:gd name="connsiteY4" fmla="*/ 12031 h 515204"/>
              <a:gd name="connsiteX5" fmla="*/ 6473432 w 10383695"/>
              <a:gd name="connsiteY5" fmla="*/ 12031 h 515204"/>
              <a:gd name="connsiteX6" fmla="*/ 7484085 w 10383695"/>
              <a:gd name="connsiteY6" fmla="*/ 12031 h 515204"/>
              <a:gd name="connsiteX7" fmla="*/ 9000063 w 10383695"/>
              <a:gd name="connsiteY7" fmla="*/ 12031 h 515204"/>
              <a:gd name="connsiteX8" fmla="*/ 9770085 w 10383695"/>
              <a:gd name="connsiteY8" fmla="*/ 0 h 515204"/>
              <a:gd name="connsiteX9" fmla="*/ 10383695 w 10383695"/>
              <a:gd name="connsiteY9" fmla="*/ 12031 h 515204"/>
              <a:gd name="connsiteX10" fmla="*/ 10383695 w 10383695"/>
              <a:gd name="connsiteY10" fmla="*/ 515204 h 515204"/>
              <a:gd name="connsiteX11" fmla="*/ 442 w 10383695"/>
              <a:gd name="connsiteY11" fmla="*/ 515204 h 515204"/>
              <a:gd name="connsiteX12" fmla="*/ 442 w 10383695"/>
              <a:gd name="connsiteY12"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3706169 w 10383695"/>
              <a:gd name="connsiteY3" fmla="*/ 36095 h 515204"/>
              <a:gd name="connsiteX4" fmla="*/ 4933390 w 10383695"/>
              <a:gd name="connsiteY4" fmla="*/ 12031 h 515204"/>
              <a:gd name="connsiteX5" fmla="*/ 6473432 w 10383695"/>
              <a:gd name="connsiteY5" fmla="*/ 12031 h 515204"/>
              <a:gd name="connsiteX6" fmla="*/ 7484085 w 10383695"/>
              <a:gd name="connsiteY6" fmla="*/ 12031 h 515204"/>
              <a:gd name="connsiteX7" fmla="*/ 9000063 w 10383695"/>
              <a:gd name="connsiteY7" fmla="*/ 12031 h 515204"/>
              <a:gd name="connsiteX8" fmla="*/ 9770085 w 10383695"/>
              <a:gd name="connsiteY8" fmla="*/ 0 h 515204"/>
              <a:gd name="connsiteX9" fmla="*/ 10383695 w 10383695"/>
              <a:gd name="connsiteY9" fmla="*/ 12031 h 515204"/>
              <a:gd name="connsiteX10" fmla="*/ 10383695 w 10383695"/>
              <a:gd name="connsiteY10" fmla="*/ 515204 h 515204"/>
              <a:gd name="connsiteX11" fmla="*/ 442 w 10383695"/>
              <a:gd name="connsiteY11" fmla="*/ 515204 h 515204"/>
              <a:gd name="connsiteX12" fmla="*/ 442 w 10383695"/>
              <a:gd name="connsiteY12"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3706169 w 10383695"/>
              <a:gd name="connsiteY3" fmla="*/ 36095 h 515204"/>
              <a:gd name="connsiteX4" fmla="*/ 4933390 w 10383695"/>
              <a:gd name="connsiteY4" fmla="*/ 12031 h 515204"/>
              <a:gd name="connsiteX5" fmla="*/ 6473432 w 10383695"/>
              <a:gd name="connsiteY5" fmla="*/ 12031 h 515204"/>
              <a:gd name="connsiteX6" fmla="*/ 7484085 w 10383695"/>
              <a:gd name="connsiteY6" fmla="*/ 12031 h 515204"/>
              <a:gd name="connsiteX7" fmla="*/ 9000063 w 10383695"/>
              <a:gd name="connsiteY7" fmla="*/ 12031 h 515204"/>
              <a:gd name="connsiteX8" fmla="*/ 9770085 w 10383695"/>
              <a:gd name="connsiteY8" fmla="*/ 0 h 515204"/>
              <a:gd name="connsiteX9" fmla="*/ 10383695 w 10383695"/>
              <a:gd name="connsiteY9" fmla="*/ 12031 h 515204"/>
              <a:gd name="connsiteX10" fmla="*/ 10383695 w 10383695"/>
              <a:gd name="connsiteY10" fmla="*/ 515204 h 515204"/>
              <a:gd name="connsiteX11" fmla="*/ 442 w 10383695"/>
              <a:gd name="connsiteY11" fmla="*/ 515204 h 515204"/>
              <a:gd name="connsiteX12" fmla="*/ 442 w 10383695"/>
              <a:gd name="connsiteY12"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2870796 w 10383695"/>
              <a:gd name="connsiteY3" fmla="*/ 135550 h 515204"/>
              <a:gd name="connsiteX4" fmla="*/ 3706169 w 10383695"/>
              <a:gd name="connsiteY4" fmla="*/ 36095 h 515204"/>
              <a:gd name="connsiteX5" fmla="*/ 4933390 w 10383695"/>
              <a:gd name="connsiteY5" fmla="*/ 12031 h 515204"/>
              <a:gd name="connsiteX6" fmla="*/ 6473432 w 10383695"/>
              <a:gd name="connsiteY6" fmla="*/ 12031 h 515204"/>
              <a:gd name="connsiteX7" fmla="*/ 7484085 w 10383695"/>
              <a:gd name="connsiteY7" fmla="*/ 12031 h 515204"/>
              <a:gd name="connsiteX8" fmla="*/ 9000063 w 10383695"/>
              <a:gd name="connsiteY8" fmla="*/ 12031 h 515204"/>
              <a:gd name="connsiteX9" fmla="*/ 9770085 w 10383695"/>
              <a:gd name="connsiteY9" fmla="*/ 0 h 515204"/>
              <a:gd name="connsiteX10" fmla="*/ 10383695 w 10383695"/>
              <a:gd name="connsiteY10" fmla="*/ 12031 h 515204"/>
              <a:gd name="connsiteX11" fmla="*/ 10383695 w 10383695"/>
              <a:gd name="connsiteY11" fmla="*/ 515204 h 515204"/>
              <a:gd name="connsiteX12" fmla="*/ 442 w 10383695"/>
              <a:gd name="connsiteY12" fmla="*/ 515204 h 515204"/>
              <a:gd name="connsiteX13" fmla="*/ 442 w 10383695"/>
              <a:gd name="connsiteY13"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2870796 w 10383695"/>
              <a:gd name="connsiteY3" fmla="*/ 184888 h 515204"/>
              <a:gd name="connsiteX4" fmla="*/ 3706169 w 10383695"/>
              <a:gd name="connsiteY4" fmla="*/ 36095 h 515204"/>
              <a:gd name="connsiteX5" fmla="*/ 4933390 w 10383695"/>
              <a:gd name="connsiteY5" fmla="*/ 12031 h 515204"/>
              <a:gd name="connsiteX6" fmla="*/ 6473432 w 10383695"/>
              <a:gd name="connsiteY6" fmla="*/ 12031 h 515204"/>
              <a:gd name="connsiteX7" fmla="*/ 7484085 w 10383695"/>
              <a:gd name="connsiteY7" fmla="*/ 12031 h 515204"/>
              <a:gd name="connsiteX8" fmla="*/ 9000063 w 10383695"/>
              <a:gd name="connsiteY8" fmla="*/ 12031 h 515204"/>
              <a:gd name="connsiteX9" fmla="*/ 9770085 w 10383695"/>
              <a:gd name="connsiteY9" fmla="*/ 0 h 515204"/>
              <a:gd name="connsiteX10" fmla="*/ 10383695 w 10383695"/>
              <a:gd name="connsiteY10" fmla="*/ 12031 h 515204"/>
              <a:gd name="connsiteX11" fmla="*/ 10383695 w 10383695"/>
              <a:gd name="connsiteY11" fmla="*/ 515204 h 515204"/>
              <a:gd name="connsiteX12" fmla="*/ 442 w 10383695"/>
              <a:gd name="connsiteY12" fmla="*/ 515204 h 515204"/>
              <a:gd name="connsiteX13" fmla="*/ 442 w 10383695"/>
              <a:gd name="connsiteY13"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2870796 w 10383695"/>
              <a:gd name="connsiteY3" fmla="*/ 184888 h 515204"/>
              <a:gd name="connsiteX4" fmla="*/ 3706169 w 10383695"/>
              <a:gd name="connsiteY4" fmla="*/ 36095 h 515204"/>
              <a:gd name="connsiteX5" fmla="*/ 4933390 w 10383695"/>
              <a:gd name="connsiteY5" fmla="*/ 12031 h 515204"/>
              <a:gd name="connsiteX6" fmla="*/ 6473432 w 10383695"/>
              <a:gd name="connsiteY6" fmla="*/ 12031 h 515204"/>
              <a:gd name="connsiteX7" fmla="*/ 7484085 w 10383695"/>
              <a:gd name="connsiteY7" fmla="*/ 12031 h 515204"/>
              <a:gd name="connsiteX8" fmla="*/ 9000063 w 10383695"/>
              <a:gd name="connsiteY8" fmla="*/ 12031 h 515204"/>
              <a:gd name="connsiteX9" fmla="*/ 9770085 w 10383695"/>
              <a:gd name="connsiteY9" fmla="*/ 0 h 515204"/>
              <a:gd name="connsiteX10" fmla="*/ 10383695 w 10383695"/>
              <a:gd name="connsiteY10" fmla="*/ 12031 h 515204"/>
              <a:gd name="connsiteX11" fmla="*/ 10383695 w 10383695"/>
              <a:gd name="connsiteY11" fmla="*/ 515204 h 515204"/>
              <a:gd name="connsiteX12" fmla="*/ 442 w 10383695"/>
              <a:gd name="connsiteY12" fmla="*/ 515204 h 515204"/>
              <a:gd name="connsiteX13" fmla="*/ 442 w 10383695"/>
              <a:gd name="connsiteY13"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2870796 w 10383695"/>
              <a:gd name="connsiteY3" fmla="*/ 184888 h 515204"/>
              <a:gd name="connsiteX4" fmla="*/ 3706169 w 10383695"/>
              <a:gd name="connsiteY4" fmla="*/ 36095 h 515204"/>
              <a:gd name="connsiteX5" fmla="*/ 4933390 w 10383695"/>
              <a:gd name="connsiteY5" fmla="*/ 12031 h 515204"/>
              <a:gd name="connsiteX6" fmla="*/ 6473432 w 10383695"/>
              <a:gd name="connsiteY6" fmla="*/ 12031 h 515204"/>
              <a:gd name="connsiteX7" fmla="*/ 7484085 w 10383695"/>
              <a:gd name="connsiteY7" fmla="*/ 12031 h 515204"/>
              <a:gd name="connsiteX8" fmla="*/ 9000063 w 10383695"/>
              <a:gd name="connsiteY8" fmla="*/ 12031 h 515204"/>
              <a:gd name="connsiteX9" fmla="*/ 9770085 w 10383695"/>
              <a:gd name="connsiteY9" fmla="*/ 0 h 515204"/>
              <a:gd name="connsiteX10" fmla="*/ 10383695 w 10383695"/>
              <a:gd name="connsiteY10" fmla="*/ 12031 h 515204"/>
              <a:gd name="connsiteX11" fmla="*/ 10383695 w 10383695"/>
              <a:gd name="connsiteY11" fmla="*/ 515204 h 515204"/>
              <a:gd name="connsiteX12" fmla="*/ 442 w 10383695"/>
              <a:gd name="connsiteY12" fmla="*/ 515204 h 515204"/>
              <a:gd name="connsiteX13" fmla="*/ 442 w 10383695"/>
              <a:gd name="connsiteY13"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2870796 w 10383695"/>
              <a:gd name="connsiteY3" fmla="*/ 184888 h 515204"/>
              <a:gd name="connsiteX4" fmla="*/ 3706169 w 10383695"/>
              <a:gd name="connsiteY4" fmla="*/ 36095 h 515204"/>
              <a:gd name="connsiteX5" fmla="*/ 4933390 w 10383695"/>
              <a:gd name="connsiteY5" fmla="*/ 12031 h 515204"/>
              <a:gd name="connsiteX6" fmla="*/ 6473432 w 10383695"/>
              <a:gd name="connsiteY6" fmla="*/ 12031 h 515204"/>
              <a:gd name="connsiteX7" fmla="*/ 7484085 w 10383695"/>
              <a:gd name="connsiteY7" fmla="*/ 12031 h 515204"/>
              <a:gd name="connsiteX8" fmla="*/ 9000063 w 10383695"/>
              <a:gd name="connsiteY8" fmla="*/ 12031 h 515204"/>
              <a:gd name="connsiteX9" fmla="*/ 9770085 w 10383695"/>
              <a:gd name="connsiteY9" fmla="*/ 0 h 515204"/>
              <a:gd name="connsiteX10" fmla="*/ 10383695 w 10383695"/>
              <a:gd name="connsiteY10" fmla="*/ 12031 h 515204"/>
              <a:gd name="connsiteX11" fmla="*/ 10383695 w 10383695"/>
              <a:gd name="connsiteY11" fmla="*/ 515204 h 515204"/>
              <a:gd name="connsiteX12" fmla="*/ 442 w 10383695"/>
              <a:gd name="connsiteY12" fmla="*/ 515204 h 515204"/>
              <a:gd name="connsiteX13" fmla="*/ 442 w 10383695"/>
              <a:gd name="connsiteY13"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2870796 w 10383695"/>
              <a:gd name="connsiteY3" fmla="*/ 184888 h 515204"/>
              <a:gd name="connsiteX4" fmla="*/ 3706169 w 10383695"/>
              <a:gd name="connsiteY4" fmla="*/ 36095 h 515204"/>
              <a:gd name="connsiteX5" fmla="*/ 4933390 w 10383695"/>
              <a:gd name="connsiteY5" fmla="*/ 12031 h 515204"/>
              <a:gd name="connsiteX6" fmla="*/ 6473432 w 10383695"/>
              <a:gd name="connsiteY6" fmla="*/ 12031 h 515204"/>
              <a:gd name="connsiteX7" fmla="*/ 7484085 w 10383695"/>
              <a:gd name="connsiteY7" fmla="*/ 12031 h 515204"/>
              <a:gd name="connsiteX8" fmla="*/ 9000063 w 10383695"/>
              <a:gd name="connsiteY8" fmla="*/ 12031 h 515204"/>
              <a:gd name="connsiteX9" fmla="*/ 9770085 w 10383695"/>
              <a:gd name="connsiteY9" fmla="*/ 0 h 515204"/>
              <a:gd name="connsiteX10" fmla="*/ 10383695 w 10383695"/>
              <a:gd name="connsiteY10" fmla="*/ 12031 h 515204"/>
              <a:gd name="connsiteX11" fmla="*/ 10383695 w 10383695"/>
              <a:gd name="connsiteY11" fmla="*/ 515204 h 515204"/>
              <a:gd name="connsiteX12" fmla="*/ 442 w 10383695"/>
              <a:gd name="connsiteY12" fmla="*/ 515204 h 515204"/>
              <a:gd name="connsiteX13" fmla="*/ 442 w 10383695"/>
              <a:gd name="connsiteY13"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2870796 w 10383695"/>
              <a:gd name="connsiteY3" fmla="*/ 184888 h 515204"/>
              <a:gd name="connsiteX4" fmla="*/ 3702880 w 10383695"/>
              <a:gd name="connsiteY4" fmla="*/ 36095 h 515204"/>
              <a:gd name="connsiteX5" fmla="*/ 4933390 w 10383695"/>
              <a:gd name="connsiteY5" fmla="*/ 12031 h 515204"/>
              <a:gd name="connsiteX6" fmla="*/ 6473432 w 10383695"/>
              <a:gd name="connsiteY6" fmla="*/ 12031 h 515204"/>
              <a:gd name="connsiteX7" fmla="*/ 7484085 w 10383695"/>
              <a:gd name="connsiteY7" fmla="*/ 12031 h 515204"/>
              <a:gd name="connsiteX8" fmla="*/ 9000063 w 10383695"/>
              <a:gd name="connsiteY8" fmla="*/ 12031 h 515204"/>
              <a:gd name="connsiteX9" fmla="*/ 9770085 w 10383695"/>
              <a:gd name="connsiteY9" fmla="*/ 0 h 515204"/>
              <a:gd name="connsiteX10" fmla="*/ 10383695 w 10383695"/>
              <a:gd name="connsiteY10" fmla="*/ 12031 h 515204"/>
              <a:gd name="connsiteX11" fmla="*/ 10383695 w 10383695"/>
              <a:gd name="connsiteY11" fmla="*/ 515204 h 515204"/>
              <a:gd name="connsiteX12" fmla="*/ 442 w 10383695"/>
              <a:gd name="connsiteY12" fmla="*/ 515204 h 515204"/>
              <a:gd name="connsiteX13" fmla="*/ 442 w 10383695"/>
              <a:gd name="connsiteY13"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2870796 w 10383695"/>
              <a:gd name="connsiteY3" fmla="*/ 184888 h 515204"/>
              <a:gd name="connsiteX4" fmla="*/ 3702880 w 10383695"/>
              <a:gd name="connsiteY4" fmla="*/ 36095 h 515204"/>
              <a:gd name="connsiteX5" fmla="*/ 4953125 w 10383695"/>
              <a:gd name="connsiteY5" fmla="*/ 12031 h 515204"/>
              <a:gd name="connsiteX6" fmla="*/ 6473432 w 10383695"/>
              <a:gd name="connsiteY6" fmla="*/ 12031 h 515204"/>
              <a:gd name="connsiteX7" fmla="*/ 7484085 w 10383695"/>
              <a:gd name="connsiteY7" fmla="*/ 12031 h 515204"/>
              <a:gd name="connsiteX8" fmla="*/ 9000063 w 10383695"/>
              <a:gd name="connsiteY8" fmla="*/ 12031 h 515204"/>
              <a:gd name="connsiteX9" fmla="*/ 9770085 w 10383695"/>
              <a:gd name="connsiteY9" fmla="*/ 0 h 515204"/>
              <a:gd name="connsiteX10" fmla="*/ 10383695 w 10383695"/>
              <a:gd name="connsiteY10" fmla="*/ 12031 h 515204"/>
              <a:gd name="connsiteX11" fmla="*/ 10383695 w 10383695"/>
              <a:gd name="connsiteY11" fmla="*/ 515204 h 515204"/>
              <a:gd name="connsiteX12" fmla="*/ 442 w 10383695"/>
              <a:gd name="connsiteY12" fmla="*/ 515204 h 515204"/>
              <a:gd name="connsiteX13" fmla="*/ 442 w 10383695"/>
              <a:gd name="connsiteY13"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2870796 w 10383695"/>
              <a:gd name="connsiteY3" fmla="*/ 184888 h 515204"/>
              <a:gd name="connsiteX4" fmla="*/ 3702880 w 10383695"/>
              <a:gd name="connsiteY4" fmla="*/ 36095 h 515204"/>
              <a:gd name="connsiteX5" fmla="*/ 4953125 w 10383695"/>
              <a:gd name="connsiteY5" fmla="*/ 12031 h 515204"/>
              <a:gd name="connsiteX6" fmla="*/ 6473432 w 10383695"/>
              <a:gd name="connsiteY6" fmla="*/ 12031 h 515204"/>
              <a:gd name="connsiteX7" fmla="*/ 7484085 w 10383695"/>
              <a:gd name="connsiteY7" fmla="*/ 12031 h 515204"/>
              <a:gd name="connsiteX8" fmla="*/ 9000063 w 10383695"/>
              <a:gd name="connsiteY8" fmla="*/ 12031 h 515204"/>
              <a:gd name="connsiteX9" fmla="*/ 9770085 w 10383695"/>
              <a:gd name="connsiteY9" fmla="*/ 0 h 515204"/>
              <a:gd name="connsiteX10" fmla="*/ 10383695 w 10383695"/>
              <a:gd name="connsiteY10" fmla="*/ 12031 h 515204"/>
              <a:gd name="connsiteX11" fmla="*/ 10383695 w 10383695"/>
              <a:gd name="connsiteY11" fmla="*/ 515204 h 515204"/>
              <a:gd name="connsiteX12" fmla="*/ 442 w 10383695"/>
              <a:gd name="connsiteY12" fmla="*/ 515204 h 515204"/>
              <a:gd name="connsiteX13" fmla="*/ 442 w 10383695"/>
              <a:gd name="connsiteY13"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2870796 w 10383695"/>
              <a:gd name="connsiteY3" fmla="*/ 184888 h 515204"/>
              <a:gd name="connsiteX4" fmla="*/ 3702880 w 10383695"/>
              <a:gd name="connsiteY4" fmla="*/ 36095 h 515204"/>
              <a:gd name="connsiteX5" fmla="*/ 4953125 w 10383695"/>
              <a:gd name="connsiteY5" fmla="*/ 12031 h 515204"/>
              <a:gd name="connsiteX6" fmla="*/ 6473432 w 10383695"/>
              <a:gd name="connsiteY6" fmla="*/ 12031 h 515204"/>
              <a:gd name="connsiteX7" fmla="*/ 7484085 w 10383695"/>
              <a:gd name="connsiteY7" fmla="*/ 12031 h 515204"/>
              <a:gd name="connsiteX8" fmla="*/ 9000063 w 10383695"/>
              <a:gd name="connsiteY8" fmla="*/ 12031 h 515204"/>
              <a:gd name="connsiteX9" fmla="*/ 9770085 w 10383695"/>
              <a:gd name="connsiteY9" fmla="*/ 0 h 515204"/>
              <a:gd name="connsiteX10" fmla="*/ 10383695 w 10383695"/>
              <a:gd name="connsiteY10" fmla="*/ 12031 h 515204"/>
              <a:gd name="connsiteX11" fmla="*/ 10383695 w 10383695"/>
              <a:gd name="connsiteY11" fmla="*/ 515204 h 515204"/>
              <a:gd name="connsiteX12" fmla="*/ 442 w 10383695"/>
              <a:gd name="connsiteY12" fmla="*/ 515204 h 515204"/>
              <a:gd name="connsiteX13" fmla="*/ 442 w 10383695"/>
              <a:gd name="connsiteY13"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2870796 w 10383695"/>
              <a:gd name="connsiteY3" fmla="*/ 184888 h 515204"/>
              <a:gd name="connsiteX4" fmla="*/ 3702880 w 10383695"/>
              <a:gd name="connsiteY4" fmla="*/ 36095 h 515204"/>
              <a:gd name="connsiteX5" fmla="*/ 4953125 w 10383695"/>
              <a:gd name="connsiteY5" fmla="*/ 12031 h 515204"/>
              <a:gd name="connsiteX6" fmla="*/ 6473432 w 10383695"/>
              <a:gd name="connsiteY6" fmla="*/ 12031 h 515204"/>
              <a:gd name="connsiteX7" fmla="*/ 7484085 w 10383695"/>
              <a:gd name="connsiteY7" fmla="*/ 12031 h 515204"/>
              <a:gd name="connsiteX8" fmla="*/ 9000063 w 10383695"/>
              <a:gd name="connsiteY8" fmla="*/ 12031 h 515204"/>
              <a:gd name="connsiteX9" fmla="*/ 9770085 w 10383695"/>
              <a:gd name="connsiteY9" fmla="*/ 0 h 515204"/>
              <a:gd name="connsiteX10" fmla="*/ 10383695 w 10383695"/>
              <a:gd name="connsiteY10" fmla="*/ 12031 h 515204"/>
              <a:gd name="connsiteX11" fmla="*/ 10383695 w 10383695"/>
              <a:gd name="connsiteY11" fmla="*/ 515204 h 515204"/>
              <a:gd name="connsiteX12" fmla="*/ 442 w 10383695"/>
              <a:gd name="connsiteY12" fmla="*/ 515204 h 515204"/>
              <a:gd name="connsiteX13" fmla="*/ 442 w 10383695"/>
              <a:gd name="connsiteY13"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2870796 w 10383695"/>
              <a:gd name="connsiteY3" fmla="*/ 184888 h 515204"/>
              <a:gd name="connsiteX4" fmla="*/ 3702880 w 10383695"/>
              <a:gd name="connsiteY4" fmla="*/ 36095 h 515204"/>
              <a:gd name="connsiteX5" fmla="*/ 4953125 w 10383695"/>
              <a:gd name="connsiteY5" fmla="*/ 12031 h 515204"/>
              <a:gd name="connsiteX6" fmla="*/ 6473432 w 10383695"/>
              <a:gd name="connsiteY6" fmla="*/ 12031 h 515204"/>
              <a:gd name="connsiteX7" fmla="*/ 7484085 w 10383695"/>
              <a:gd name="connsiteY7" fmla="*/ 12031 h 515204"/>
              <a:gd name="connsiteX8" fmla="*/ 9000063 w 10383695"/>
              <a:gd name="connsiteY8" fmla="*/ 12031 h 515204"/>
              <a:gd name="connsiteX9" fmla="*/ 9770085 w 10383695"/>
              <a:gd name="connsiteY9" fmla="*/ 0 h 515204"/>
              <a:gd name="connsiteX10" fmla="*/ 10383695 w 10383695"/>
              <a:gd name="connsiteY10" fmla="*/ 12031 h 515204"/>
              <a:gd name="connsiteX11" fmla="*/ 10383695 w 10383695"/>
              <a:gd name="connsiteY11" fmla="*/ 515204 h 515204"/>
              <a:gd name="connsiteX12" fmla="*/ 442 w 10383695"/>
              <a:gd name="connsiteY12" fmla="*/ 515204 h 515204"/>
              <a:gd name="connsiteX13" fmla="*/ 442 w 10383695"/>
              <a:gd name="connsiteY13"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2870796 w 10383695"/>
              <a:gd name="connsiteY3" fmla="*/ 184888 h 515204"/>
              <a:gd name="connsiteX4" fmla="*/ 3702880 w 10383695"/>
              <a:gd name="connsiteY4" fmla="*/ 36095 h 515204"/>
              <a:gd name="connsiteX5" fmla="*/ 4953125 w 10383695"/>
              <a:gd name="connsiteY5" fmla="*/ 12031 h 515204"/>
              <a:gd name="connsiteX6" fmla="*/ 6473432 w 10383695"/>
              <a:gd name="connsiteY6" fmla="*/ 12031 h 515204"/>
              <a:gd name="connsiteX7" fmla="*/ 7484085 w 10383695"/>
              <a:gd name="connsiteY7" fmla="*/ 12031 h 515204"/>
              <a:gd name="connsiteX8" fmla="*/ 9000063 w 10383695"/>
              <a:gd name="connsiteY8" fmla="*/ 12031 h 515204"/>
              <a:gd name="connsiteX9" fmla="*/ 9770085 w 10383695"/>
              <a:gd name="connsiteY9" fmla="*/ 0 h 515204"/>
              <a:gd name="connsiteX10" fmla="*/ 10383695 w 10383695"/>
              <a:gd name="connsiteY10" fmla="*/ 12031 h 515204"/>
              <a:gd name="connsiteX11" fmla="*/ 10383695 w 10383695"/>
              <a:gd name="connsiteY11" fmla="*/ 515204 h 515204"/>
              <a:gd name="connsiteX12" fmla="*/ 442 w 10383695"/>
              <a:gd name="connsiteY12" fmla="*/ 515204 h 515204"/>
              <a:gd name="connsiteX13" fmla="*/ 442 w 10383695"/>
              <a:gd name="connsiteY13"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2870796 w 10383695"/>
              <a:gd name="connsiteY3" fmla="*/ 184888 h 515204"/>
              <a:gd name="connsiteX4" fmla="*/ 3702880 w 10383695"/>
              <a:gd name="connsiteY4" fmla="*/ 36095 h 515204"/>
              <a:gd name="connsiteX5" fmla="*/ 4953125 w 10383695"/>
              <a:gd name="connsiteY5" fmla="*/ 12031 h 515204"/>
              <a:gd name="connsiteX6" fmla="*/ 6473432 w 10383695"/>
              <a:gd name="connsiteY6" fmla="*/ 12031 h 515204"/>
              <a:gd name="connsiteX7" fmla="*/ 7484085 w 10383695"/>
              <a:gd name="connsiteY7" fmla="*/ 12031 h 515204"/>
              <a:gd name="connsiteX8" fmla="*/ 9000063 w 10383695"/>
              <a:gd name="connsiteY8" fmla="*/ 12031 h 515204"/>
              <a:gd name="connsiteX9" fmla="*/ 9770085 w 10383695"/>
              <a:gd name="connsiteY9" fmla="*/ 0 h 515204"/>
              <a:gd name="connsiteX10" fmla="*/ 10383695 w 10383695"/>
              <a:gd name="connsiteY10" fmla="*/ 12031 h 515204"/>
              <a:gd name="connsiteX11" fmla="*/ 10383695 w 10383695"/>
              <a:gd name="connsiteY11" fmla="*/ 515204 h 515204"/>
              <a:gd name="connsiteX12" fmla="*/ 442 w 10383695"/>
              <a:gd name="connsiteY12" fmla="*/ 515204 h 515204"/>
              <a:gd name="connsiteX13" fmla="*/ 442 w 10383695"/>
              <a:gd name="connsiteY13"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2870796 w 10383695"/>
              <a:gd name="connsiteY3" fmla="*/ 184888 h 515204"/>
              <a:gd name="connsiteX4" fmla="*/ 3702880 w 10383695"/>
              <a:gd name="connsiteY4" fmla="*/ 36095 h 515204"/>
              <a:gd name="connsiteX5" fmla="*/ 4953125 w 10383695"/>
              <a:gd name="connsiteY5" fmla="*/ 12031 h 515204"/>
              <a:gd name="connsiteX6" fmla="*/ 5696227 w 10383695"/>
              <a:gd name="connsiteY6" fmla="*/ 188177 h 515204"/>
              <a:gd name="connsiteX7" fmla="*/ 6473432 w 10383695"/>
              <a:gd name="connsiteY7" fmla="*/ 12031 h 515204"/>
              <a:gd name="connsiteX8" fmla="*/ 7484085 w 10383695"/>
              <a:gd name="connsiteY8" fmla="*/ 12031 h 515204"/>
              <a:gd name="connsiteX9" fmla="*/ 9000063 w 10383695"/>
              <a:gd name="connsiteY9" fmla="*/ 12031 h 515204"/>
              <a:gd name="connsiteX10" fmla="*/ 9770085 w 10383695"/>
              <a:gd name="connsiteY10" fmla="*/ 0 h 515204"/>
              <a:gd name="connsiteX11" fmla="*/ 10383695 w 10383695"/>
              <a:gd name="connsiteY11" fmla="*/ 12031 h 515204"/>
              <a:gd name="connsiteX12" fmla="*/ 10383695 w 10383695"/>
              <a:gd name="connsiteY12" fmla="*/ 515204 h 515204"/>
              <a:gd name="connsiteX13" fmla="*/ 442 w 10383695"/>
              <a:gd name="connsiteY13" fmla="*/ 515204 h 515204"/>
              <a:gd name="connsiteX14" fmla="*/ 442 w 10383695"/>
              <a:gd name="connsiteY14"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2870796 w 10383695"/>
              <a:gd name="connsiteY3" fmla="*/ 184888 h 515204"/>
              <a:gd name="connsiteX4" fmla="*/ 3702880 w 10383695"/>
              <a:gd name="connsiteY4" fmla="*/ 36095 h 515204"/>
              <a:gd name="connsiteX5" fmla="*/ 4953125 w 10383695"/>
              <a:gd name="connsiteY5" fmla="*/ 12031 h 515204"/>
              <a:gd name="connsiteX6" fmla="*/ 5696227 w 10383695"/>
              <a:gd name="connsiteY6" fmla="*/ 188177 h 515204"/>
              <a:gd name="connsiteX7" fmla="*/ 6473432 w 10383695"/>
              <a:gd name="connsiteY7" fmla="*/ 12031 h 515204"/>
              <a:gd name="connsiteX8" fmla="*/ 7484085 w 10383695"/>
              <a:gd name="connsiteY8" fmla="*/ 12031 h 515204"/>
              <a:gd name="connsiteX9" fmla="*/ 9000063 w 10383695"/>
              <a:gd name="connsiteY9" fmla="*/ 12031 h 515204"/>
              <a:gd name="connsiteX10" fmla="*/ 9770085 w 10383695"/>
              <a:gd name="connsiteY10" fmla="*/ 0 h 515204"/>
              <a:gd name="connsiteX11" fmla="*/ 10383695 w 10383695"/>
              <a:gd name="connsiteY11" fmla="*/ 12031 h 515204"/>
              <a:gd name="connsiteX12" fmla="*/ 10383695 w 10383695"/>
              <a:gd name="connsiteY12" fmla="*/ 515204 h 515204"/>
              <a:gd name="connsiteX13" fmla="*/ 442 w 10383695"/>
              <a:gd name="connsiteY13" fmla="*/ 515204 h 515204"/>
              <a:gd name="connsiteX14" fmla="*/ 442 w 10383695"/>
              <a:gd name="connsiteY14"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2870796 w 10383695"/>
              <a:gd name="connsiteY3" fmla="*/ 184888 h 515204"/>
              <a:gd name="connsiteX4" fmla="*/ 3702880 w 10383695"/>
              <a:gd name="connsiteY4" fmla="*/ 36095 h 515204"/>
              <a:gd name="connsiteX5" fmla="*/ 4953125 w 10383695"/>
              <a:gd name="connsiteY5" fmla="*/ 12031 h 515204"/>
              <a:gd name="connsiteX6" fmla="*/ 5696227 w 10383695"/>
              <a:gd name="connsiteY6" fmla="*/ 188177 h 515204"/>
              <a:gd name="connsiteX7" fmla="*/ 6473432 w 10383695"/>
              <a:gd name="connsiteY7" fmla="*/ 12031 h 515204"/>
              <a:gd name="connsiteX8" fmla="*/ 7484085 w 10383695"/>
              <a:gd name="connsiteY8" fmla="*/ 12031 h 515204"/>
              <a:gd name="connsiteX9" fmla="*/ 9000063 w 10383695"/>
              <a:gd name="connsiteY9" fmla="*/ 12031 h 515204"/>
              <a:gd name="connsiteX10" fmla="*/ 9770085 w 10383695"/>
              <a:gd name="connsiteY10" fmla="*/ 0 h 515204"/>
              <a:gd name="connsiteX11" fmla="*/ 10383695 w 10383695"/>
              <a:gd name="connsiteY11" fmla="*/ 12031 h 515204"/>
              <a:gd name="connsiteX12" fmla="*/ 10383695 w 10383695"/>
              <a:gd name="connsiteY12" fmla="*/ 515204 h 515204"/>
              <a:gd name="connsiteX13" fmla="*/ 442 w 10383695"/>
              <a:gd name="connsiteY13" fmla="*/ 515204 h 515204"/>
              <a:gd name="connsiteX14" fmla="*/ 442 w 10383695"/>
              <a:gd name="connsiteY14"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2870796 w 10383695"/>
              <a:gd name="connsiteY3" fmla="*/ 184888 h 515204"/>
              <a:gd name="connsiteX4" fmla="*/ 3702880 w 10383695"/>
              <a:gd name="connsiteY4" fmla="*/ 36095 h 515204"/>
              <a:gd name="connsiteX5" fmla="*/ 4953125 w 10383695"/>
              <a:gd name="connsiteY5" fmla="*/ 12031 h 515204"/>
              <a:gd name="connsiteX6" fmla="*/ 5696227 w 10383695"/>
              <a:gd name="connsiteY6" fmla="*/ 188177 h 515204"/>
              <a:gd name="connsiteX7" fmla="*/ 6473432 w 10383695"/>
              <a:gd name="connsiteY7" fmla="*/ 12031 h 515204"/>
              <a:gd name="connsiteX8" fmla="*/ 7484085 w 10383695"/>
              <a:gd name="connsiteY8" fmla="*/ 12031 h 515204"/>
              <a:gd name="connsiteX9" fmla="*/ 9000063 w 10383695"/>
              <a:gd name="connsiteY9" fmla="*/ 12031 h 515204"/>
              <a:gd name="connsiteX10" fmla="*/ 9770085 w 10383695"/>
              <a:gd name="connsiteY10" fmla="*/ 0 h 515204"/>
              <a:gd name="connsiteX11" fmla="*/ 10383695 w 10383695"/>
              <a:gd name="connsiteY11" fmla="*/ 12031 h 515204"/>
              <a:gd name="connsiteX12" fmla="*/ 10383695 w 10383695"/>
              <a:gd name="connsiteY12" fmla="*/ 515204 h 515204"/>
              <a:gd name="connsiteX13" fmla="*/ 442 w 10383695"/>
              <a:gd name="connsiteY13" fmla="*/ 515204 h 515204"/>
              <a:gd name="connsiteX14" fmla="*/ 442 w 10383695"/>
              <a:gd name="connsiteY14"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2870796 w 10383695"/>
              <a:gd name="connsiteY3" fmla="*/ 184888 h 515204"/>
              <a:gd name="connsiteX4" fmla="*/ 3702880 w 10383695"/>
              <a:gd name="connsiteY4" fmla="*/ 36095 h 515204"/>
              <a:gd name="connsiteX5" fmla="*/ 4953125 w 10383695"/>
              <a:gd name="connsiteY5" fmla="*/ 12031 h 515204"/>
              <a:gd name="connsiteX6" fmla="*/ 5696227 w 10383695"/>
              <a:gd name="connsiteY6" fmla="*/ 188177 h 515204"/>
              <a:gd name="connsiteX7" fmla="*/ 6473432 w 10383695"/>
              <a:gd name="connsiteY7" fmla="*/ 12031 h 515204"/>
              <a:gd name="connsiteX8" fmla="*/ 7484085 w 10383695"/>
              <a:gd name="connsiteY8" fmla="*/ 12031 h 515204"/>
              <a:gd name="connsiteX9" fmla="*/ 9000063 w 10383695"/>
              <a:gd name="connsiteY9" fmla="*/ 12031 h 515204"/>
              <a:gd name="connsiteX10" fmla="*/ 9770085 w 10383695"/>
              <a:gd name="connsiteY10" fmla="*/ 0 h 515204"/>
              <a:gd name="connsiteX11" fmla="*/ 10383695 w 10383695"/>
              <a:gd name="connsiteY11" fmla="*/ 12031 h 515204"/>
              <a:gd name="connsiteX12" fmla="*/ 10383695 w 10383695"/>
              <a:gd name="connsiteY12" fmla="*/ 515204 h 515204"/>
              <a:gd name="connsiteX13" fmla="*/ 442 w 10383695"/>
              <a:gd name="connsiteY13" fmla="*/ 515204 h 515204"/>
              <a:gd name="connsiteX14" fmla="*/ 442 w 10383695"/>
              <a:gd name="connsiteY14"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2870796 w 10383695"/>
              <a:gd name="connsiteY3" fmla="*/ 184888 h 515204"/>
              <a:gd name="connsiteX4" fmla="*/ 3702880 w 10383695"/>
              <a:gd name="connsiteY4" fmla="*/ 36095 h 515204"/>
              <a:gd name="connsiteX5" fmla="*/ 4953125 w 10383695"/>
              <a:gd name="connsiteY5" fmla="*/ 12031 h 515204"/>
              <a:gd name="connsiteX6" fmla="*/ 5696227 w 10383695"/>
              <a:gd name="connsiteY6" fmla="*/ 188177 h 515204"/>
              <a:gd name="connsiteX7" fmla="*/ 6473432 w 10383695"/>
              <a:gd name="connsiteY7" fmla="*/ 12031 h 515204"/>
              <a:gd name="connsiteX8" fmla="*/ 7484085 w 10383695"/>
              <a:gd name="connsiteY8" fmla="*/ 12031 h 515204"/>
              <a:gd name="connsiteX9" fmla="*/ 9000063 w 10383695"/>
              <a:gd name="connsiteY9" fmla="*/ 12031 h 515204"/>
              <a:gd name="connsiteX10" fmla="*/ 9770085 w 10383695"/>
              <a:gd name="connsiteY10" fmla="*/ 0 h 515204"/>
              <a:gd name="connsiteX11" fmla="*/ 10383695 w 10383695"/>
              <a:gd name="connsiteY11" fmla="*/ 12031 h 515204"/>
              <a:gd name="connsiteX12" fmla="*/ 10383695 w 10383695"/>
              <a:gd name="connsiteY12" fmla="*/ 515204 h 515204"/>
              <a:gd name="connsiteX13" fmla="*/ 442 w 10383695"/>
              <a:gd name="connsiteY13" fmla="*/ 515204 h 515204"/>
              <a:gd name="connsiteX14" fmla="*/ 442 w 10383695"/>
              <a:gd name="connsiteY14"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2870796 w 10383695"/>
              <a:gd name="connsiteY3" fmla="*/ 184888 h 515204"/>
              <a:gd name="connsiteX4" fmla="*/ 3702880 w 10383695"/>
              <a:gd name="connsiteY4" fmla="*/ 36095 h 515204"/>
              <a:gd name="connsiteX5" fmla="*/ 4953125 w 10383695"/>
              <a:gd name="connsiteY5" fmla="*/ 12031 h 515204"/>
              <a:gd name="connsiteX6" fmla="*/ 5696227 w 10383695"/>
              <a:gd name="connsiteY6" fmla="*/ 188177 h 515204"/>
              <a:gd name="connsiteX7" fmla="*/ 6473432 w 10383695"/>
              <a:gd name="connsiteY7" fmla="*/ 12031 h 515204"/>
              <a:gd name="connsiteX8" fmla="*/ 7484085 w 10383695"/>
              <a:gd name="connsiteY8" fmla="*/ 12031 h 515204"/>
              <a:gd name="connsiteX9" fmla="*/ 9000063 w 10383695"/>
              <a:gd name="connsiteY9" fmla="*/ 12031 h 515204"/>
              <a:gd name="connsiteX10" fmla="*/ 9770085 w 10383695"/>
              <a:gd name="connsiteY10" fmla="*/ 0 h 515204"/>
              <a:gd name="connsiteX11" fmla="*/ 10383695 w 10383695"/>
              <a:gd name="connsiteY11" fmla="*/ 12031 h 515204"/>
              <a:gd name="connsiteX12" fmla="*/ 10383695 w 10383695"/>
              <a:gd name="connsiteY12" fmla="*/ 515204 h 515204"/>
              <a:gd name="connsiteX13" fmla="*/ 442 w 10383695"/>
              <a:gd name="connsiteY13" fmla="*/ 515204 h 515204"/>
              <a:gd name="connsiteX14" fmla="*/ 442 w 10383695"/>
              <a:gd name="connsiteY14"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2870796 w 10383695"/>
              <a:gd name="connsiteY3" fmla="*/ 184888 h 515204"/>
              <a:gd name="connsiteX4" fmla="*/ 3702880 w 10383695"/>
              <a:gd name="connsiteY4" fmla="*/ 36095 h 515204"/>
              <a:gd name="connsiteX5" fmla="*/ 4953125 w 10383695"/>
              <a:gd name="connsiteY5" fmla="*/ 12031 h 515204"/>
              <a:gd name="connsiteX6" fmla="*/ 5696227 w 10383695"/>
              <a:gd name="connsiteY6" fmla="*/ 188177 h 515204"/>
              <a:gd name="connsiteX7" fmla="*/ 6473432 w 10383695"/>
              <a:gd name="connsiteY7" fmla="*/ 12031 h 515204"/>
              <a:gd name="connsiteX8" fmla="*/ 7484085 w 10383695"/>
              <a:gd name="connsiteY8" fmla="*/ 12031 h 515204"/>
              <a:gd name="connsiteX9" fmla="*/ 9000063 w 10383695"/>
              <a:gd name="connsiteY9" fmla="*/ 12031 h 515204"/>
              <a:gd name="connsiteX10" fmla="*/ 9770085 w 10383695"/>
              <a:gd name="connsiteY10" fmla="*/ 0 h 515204"/>
              <a:gd name="connsiteX11" fmla="*/ 10383695 w 10383695"/>
              <a:gd name="connsiteY11" fmla="*/ 12031 h 515204"/>
              <a:gd name="connsiteX12" fmla="*/ 10383695 w 10383695"/>
              <a:gd name="connsiteY12" fmla="*/ 515204 h 515204"/>
              <a:gd name="connsiteX13" fmla="*/ 442 w 10383695"/>
              <a:gd name="connsiteY13" fmla="*/ 515204 h 515204"/>
              <a:gd name="connsiteX14" fmla="*/ 442 w 10383695"/>
              <a:gd name="connsiteY14"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2870796 w 10383695"/>
              <a:gd name="connsiteY3" fmla="*/ 184888 h 515204"/>
              <a:gd name="connsiteX4" fmla="*/ 3702880 w 10383695"/>
              <a:gd name="connsiteY4" fmla="*/ 36095 h 515204"/>
              <a:gd name="connsiteX5" fmla="*/ 4953125 w 10383695"/>
              <a:gd name="connsiteY5" fmla="*/ 12031 h 515204"/>
              <a:gd name="connsiteX6" fmla="*/ 5696227 w 10383695"/>
              <a:gd name="connsiteY6" fmla="*/ 188177 h 515204"/>
              <a:gd name="connsiteX7" fmla="*/ 6473432 w 10383695"/>
              <a:gd name="connsiteY7" fmla="*/ 12031 h 515204"/>
              <a:gd name="connsiteX8" fmla="*/ 7484085 w 10383695"/>
              <a:gd name="connsiteY8" fmla="*/ 12031 h 515204"/>
              <a:gd name="connsiteX9" fmla="*/ 9000063 w 10383695"/>
              <a:gd name="connsiteY9" fmla="*/ 12031 h 515204"/>
              <a:gd name="connsiteX10" fmla="*/ 9770085 w 10383695"/>
              <a:gd name="connsiteY10" fmla="*/ 0 h 515204"/>
              <a:gd name="connsiteX11" fmla="*/ 10383695 w 10383695"/>
              <a:gd name="connsiteY11" fmla="*/ 12031 h 515204"/>
              <a:gd name="connsiteX12" fmla="*/ 10383695 w 10383695"/>
              <a:gd name="connsiteY12" fmla="*/ 515204 h 515204"/>
              <a:gd name="connsiteX13" fmla="*/ 442 w 10383695"/>
              <a:gd name="connsiteY13" fmla="*/ 515204 h 515204"/>
              <a:gd name="connsiteX14" fmla="*/ 442 w 10383695"/>
              <a:gd name="connsiteY14"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2870796 w 10383695"/>
              <a:gd name="connsiteY3" fmla="*/ 184888 h 515204"/>
              <a:gd name="connsiteX4" fmla="*/ 3702880 w 10383695"/>
              <a:gd name="connsiteY4" fmla="*/ 36095 h 515204"/>
              <a:gd name="connsiteX5" fmla="*/ 4953125 w 10383695"/>
              <a:gd name="connsiteY5" fmla="*/ 12031 h 515204"/>
              <a:gd name="connsiteX6" fmla="*/ 5696227 w 10383695"/>
              <a:gd name="connsiteY6" fmla="*/ 188177 h 515204"/>
              <a:gd name="connsiteX7" fmla="*/ 6473432 w 10383695"/>
              <a:gd name="connsiteY7" fmla="*/ 12031 h 515204"/>
              <a:gd name="connsiteX8" fmla="*/ 7484085 w 10383695"/>
              <a:gd name="connsiteY8" fmla="*/ 12031 h 515204"/>
              <a:gd name="connsiteX9" fmla="*/ 9000063 w 10383695"/>
              <a:gd name="connsiteY9" fmla="*/ 12031 h 515204"/>
              <a:gd name="connsiteX10" fmla="*/ 9770085 w 10383695"/>
              <a:gd name="connsiteY10" fmla="*/ 0 h 515204"/>
              <a:gd name="connsiteX11" fmla="*/ 10383695 w 10383695"/>
              <a:gd name="connsiteY11" fmla="*/ 12031 h 515204"/>
              <a:gd name="connsiteX12" fmla="*/ 10383695 w 10383695"/>
              <a:gd name="connsiteY12" fmla="*/ 515204 h 515204"/>
              <a:gd name="connsiteX13" fmla="*/ 442 w 10383695"/>
              <a:gd name="connsiteY13" fmla="*/ 515204 h 515204"/>
              <a:gd name="connsiteX14" fmla="*/ 442 w 10383695"/>
              <a:gd name="connsiteY14" fmla="*/ 186640 h 515204"/>
              <a:gd name="connsiteX0" fmla="*/ 442 w 10383695"/>
              <a:gd name="connsiteY0" fmla="*/ 186640 h 515204"/>
              <a:gd name="connsiteX1" fmla="*/ 651901 w 10383695"/>
              <a:gd name="connsiteY1" fmla="*/ 23398 h 515204"/>
              <a:gd name="connsiteX2" fmla="*/ 2114927 w 10383695"/>
              <a:gd name="connsiteY2" fmla="*/ 26239 h 515204"/>
              <a:gd name="connsiteX3" fmla="*/ 2870796 w 10383695"/>
              <a:gd name="connsiteY3" fmla="*/ 184888 h 515204"/>
              <a:gd name="connsiteX4" fmla="*/ 3702880 w 10383695"/>
              <a:gd name="connsiteY4" fmla="*/ 36095 h 515204"/>
              <a:gd name="connsiteX5" fmla="*/ 4953125 w 10383695"/>
              <a:gd name="connsiteY5" fmla="*/ 12031 h 515204"/>
              <a:gd name="connsiteX6" fmla="*/ 5696227 w 10383695"/>
              <a:gd name="connsiteY6" fmla="*/ 188177 h 515204"/>
              <a:gd name="connsiteX7" fmla="*/ 6473432 w 10383695"/>
              <a:gd name="connsiteY7" fmla="*/ 12031 h 515204"/>
              <a:gd name="connsiteX8" fmla="*/ 7484085 w 10383695"/>
              <a:gd name="connsiteY8" fmla="*/ 12031 h 515204"/>
              <a:gd name="connsiteX9" fmla="*/ 8990195 w 10383695"/>
              <a:gd name="connsiteY9" fmla="*/ 12031 h 515204"/>
              <a:gd name="connsiteX10" fmla="*/ 9770085 w 10383695"/>
              <a:gd name="connsiteY10" fmla="*/ 0 h 515204"/>
              <a:gd name="connsiteX11" fmla="*/ 10383695 w 10383695"/>
              <a:gd name="connsiteY11" fmla="*/ 12031 h 515204"/>
              <a:gd name="connsiteX12" fmla="*/ 10383695 w 10383695"/>
              <a:gd name="connsiteY12" fmla="*/ 515204 h 515204"/>
              <a:gd name="connsiteX13" fmla="*/ 442 w 10383695"/>
              <a:gd name="connsiteY13" fmla="*/ 515204 h 515204"/>
              <a:gd name="connsiteX14" fmla="*/ 442 w 10383695"/>
              <a:gd name="connsiteY14" fmla="*/ 186640 h 515204"/>
              <a:gd name="connsiteX0" fmla="*/ 442 w 10383695"/>
              <a:gd name="connsiteY0" fmla="*/ 183351 h 511915"/>
              <a:gd name="connsiteX1" fmla="*/ 651901 w 10383695"/>
              <a:gd name="connsiteY1" fmla="*/ 20109 h 511915"/>
              <a:gd name="connsiteX2" fmla="*/ 2114927 w 10383695"/>
              <a:gd name="connsiteY2" fmla="*/ 22950 h 511915"/>
              <a:gd name="connsiteX3" fmla="*/ 2870796 w 10383695"/>
              <a:gd name="connsiteY3" fmla="*/ 181599 h 511915"/>
              <a:gd name="connsiteX4" fmla="*/ 3702880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4085 w 10383695"/>
              <a:gd name="connsiteY8" fmla="*/ 8742 h 511915"/>
              <a:gd name="connsiteX9" fmla="*/ 8990195 w 10383695"/>
              <a:gd name="connsiteY9" fmla="*/ 8742 h 511915"/>
              <a:gd name="connsiteX10" fmla="*/ 9779953 w 10383695"/>
              <a:gd name="connsiteY10" fmla="*/ 0 h 511915"/>
              <a:gd name="connsiteX11" fmla="*/ 10383695 w 10383695"/>
              <a:gd name="connsiteY11" fmla="*/ 8742 h 511915"/>
              <a:gd name="connsiteX12" fmla="*/ 10383695 w 10383695"/>
              <a:gd name="connsiteY12" fmla="*/ 511915 h 511915"/>
              <a:gd name="connsiteX13" fmla="*/ 442 w 10383695"/>
              <a:gd name="connsiteY13" fmla="*/ 511915 h 511915"/>
              <a:gd name="connsiteX14" fmla="*/ 442 w 10383695"/>
              <a:gd name="connsiteY14" fmla="*/ 183351 h 511915"/>
              <a:gd name="connsiteX0" fmla="*/ 442 w 10383695"/>
              <a:gd name="connsiteY0" fmla="*/ 183351 h 511915"/>
              <a:gd name="connsiteX1" fmla="*/ 651901 w 10383695"/>
              <a:gd name="connsiteY1" fmla="*/ 20109 h 511915"/>
              <a:gd name="connsiteX2" fmla="*/ 2114927 w 10383695"/>
              <a:gd name="connsiteY2" fmla="*/ 22950 h 511915"/>
              <a:gd name="connsiteX3" fmla="*/ 2870796 w 10383695"/>
              <a:gd name="connsiteY3" fmla="*/ 181599 h 511915"/>
              <a:gd name="connsiteX4" fmla="*/ 3702880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4085 w 10383695"/>
              <a:gd name="connsiteY8" fmla="*/ 8742 h 511915"/>
              <a:gd name="connsiteX9" fmla="*/ 8990195 w 10383695"/>
              <a:gd name="connsiteY9" fmla="*/ 8742 h 511915"/>
              <a:gd name="connsiteX10" fmla="*/ 9779953 w 10383695"/>
              <a:gd name="connsiteY10" fmla="*/ 0 h 511915"/>
              <a:gd name="connsiteX11" fmla="*/ 10383695 w 10383695"/>
              <a:gd name="connsiteY11" fmla="*/ 8742 h 511915"/>
              <a:gd name="connsiteX12" fmla="*/ 10383695 w 10383695"/>
              <a:gd name="connsiteY12" fmla="*/ 511915 h 511915"/>
              <a:gd name="connsiteX13" fmla="*/ 442 w 10383695"/>
              <a:gd name="connsiteY13" fmla="*/ 511915 h 511915"/>
              <a:gd name="connsiteX14" fmla="*/ 442 w 10383695"/>
              <a:gd name="connsiteY14" fmla="*/ 183351 h 511915"/>
              <a:gd name="connsiteX0" fmla="*/ 442 w 10383695"/>
              <a:gd name="connsiteY0" fmla="*/ 183351 h 511915"/>
              <a:gd name="connsiteX1" fmla="*/ 651901 w 10383695"/>
              <a:gd name="connsiteY1" fmla="*/ 20109 h 511915"/>
              <a:gd name="connsiteX2" fmla="*/ 2114927 w 10383695"/>
              <a:gd name="connsiteY2" fmla="*/ 22950 h 511915"/>
              <a:gd name="connsiteX3" fmla="*/ 2870796 w 10383695"/>
              <a:gd name="connsiteY3" fmla="*/ 181599 h 511915"/>
              <a:gd name="connsiteX4" fmla="*/ 3702880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4085 w 10383695"/>
              <a:gd name="connsiteY8" fmla="*/ 8742 h 511915"/>
              <a:gd name="connsiteX9" fmla="*/ 8986906 w 10383695"/>
              <a:gd name="connsiteY9" fmla="*/ 5453 h 511915"/>
              <a:gd name="connsiteX10" fmla="*/ 9779953 w 10383695"/>
              <a:gd name="connsiteY10" fmla="*/ 0 h 511915"/>
              <a:gd name="connsiteX11" fmla="*/ 10383695 w 10383695"/>
              <a:gd name="connsiteY11" fmla="*/ 8742 h 511915"/>
              <a:gd name="connsiteX12" fmla="*/ 10383695 w 10383695"/>
              <a:gd name="connsiteY12" fmla="*/ 511915 h 511915"/>
              <a:gd name="connsiteX13" fmla="*/ 442 w 10383695"/>
              <a:gd name="connsiteY13" fmla="*/ 511915 h 511915"/>
              <a:gd name="connsiteX14" fmla="*/ 442 w 10383695"/>
              <a:gd name="connsiteY14" fmla="*/ 183351 h 511915"/>
              <a:gd name="connsiteX0" fmla="*/ 442 w 10383695"/>
              <a:gd name="connsiteY0" fmla="*/ 183351 h 511915"/>
              <a:gd name="connsiteX1" fmla="*/ 651901 w 10383695"/>
              <a:gd name="connsiteY1" fmla="*/ 20109 h 511915"/>
              <a:gd name="connsiteX2" fmla="*/ 2114927 w 10383695"/>
              <a:gd name="connsiteY2" fmla="*/ 22950 h 511915"/>
              <a:gd name="connsiteX3" fmla="*/ 2870796 w 10383695"/>
              <a:gd name="connsiteY3" fmla="*/ 181599 h 511915"/>
              <a:gd name="connsiteX4" fmla="*/ 3702880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4085 w 10383695"/>
              <a:gd name="connsiteY8" fmla="*/ 8742 h 511915"/>
              <a:gd name="connsiteX9" fmla="*/ 8986906 w 10383695"/>
              <a:gd name="connsiteY9" fmla="*/ 5453 h 511915"/>
              <a:gd name="connsiteX10" fmla="*/ 9779953 w 10383695"/>
              <a:gd name="connsiteY10" fmla="*/ 0 h 511915"/>
              <a:gd name="connsiteX11" fmla="*/ 10383695 w 10383695"/>
              <a:gd name="connsiteY11" fmla="*/ 8742 h 511915"/>
              <a:gd name="connsiteX12" fmla="*/ 10383695 w 10383695"/>
              <a:gd name="connsiteY12" fmla="*/ 511915 h 511915"/>
              <a:gd name="connsiteX13" fmla="*/ 442 w 10383695"/>
              <a:gd name="connsiteY13" fmla="*/ 511915 h 511915"/>
              <a:gd name="connsiteX14" fmla="*/ 442 w 10383695"/>
              <a:gd name="connsiteY14" fmla="*/ 183351 h 511915"/>
              <a:gd name="connsiteX0" fmla="*/ 442 w 10383695"/>
              <a:gd name="connsiteY0" fmla="*/ 183351 h 511915"/>
              <a:gd name="connsiteX1" fmla="*/ 651901 w 10383695"/>
              <a:gd name="connsiteY1" fmla="*/ 20109 h 511915"/>
              <a:gd name="connsiteX2" fmla="*/ 2114927 w 10383695"/>
              <a:gd name="connsiteY2" fmla="*/ 22950 h 511915"/>
              <a:gd name="connsiteX3" fmla="*/ 2870796 w 10383695"/>
              <a:gd name="connsiteY3" fmla="*/ 181599 h 511915"/>
              <a:gd name="connsiteX4" fmla="*/ 3702880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4085 w 10383695"/>
              <a:gd name="connsiteY8" fmla="*/ 8742 h 511915"/>
              <a:gd name="connsiteX9" fmla="*/ 8986906 w 10383695"/>
              <a:gd name="connsiteY9" fmla="*/ 5453 h 511915"/>
              <a:gd name="connsiteX10" fmla="*/ 9779953 w 10383695"/>
              <a:gd name="connsiteY10" fmla="*/ 0 h 511915"/>
              <a:gd name="connsiteX11" fmla="*/ 10383695 w 10383695"/>
              <a:gd name="connsiteY11" fmla="*/ 8742 h 511915"/>
              <a:gd name="connsiteX12" fmla="*/ 10383695 w 10383695"/>
              <a:gd name="connsiteY12" fmla="*/ 511915 h 511915"/>
              <a:gd name="connsiteX13" fmla="*/ 442 w 10383695"/>
              <a:gd name="connsiteY13" fmla="*/ 511915 h 511915"/>
              <a:gd name="connsiteX14" fmla="*/ 442 w 10383695"/>
              <a:gd name="connsiteY14" fmla="*/ 183351 h 511915"/>
              <a:gd name="connsiteX0" fmla="*/ 442 w 10383695"/>
              <a:gd name="connsiteY0" fmla="*/ 183351 h 511915"/>
              <a:gd name="connsiteX1" fmla="*/ 651901 w 10383695"/>
              <a:gd name="connsiteY1" fmla="*/ 20109 h 511915"/>
              <a:gd name="connsiteX2" fmla="*/ 2114927 w 10383695"/>
              <a:gd name="connsiteY2" fmla="*/ 22950 h 511915"/>
              <a:gd name="connsiteX3" fmla="*/ 2870796 w 10383695"/>
              <a:gd name="connsiteY3" fmla="*/ 181599 h 511915"/>
              <a:gd name="connsiteX4" fmla="*/ 3702880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4085 w 10383695"/>
              <a:gd name="connsiteY8" fmla="*/ 8742 h 511915"/>
              <a:gd name="connsiteX9" fmla="*/ 8209182 w 10383695"/>
              <a:gd name="connsiteY9" fmla="*/ 184888 h 511915"/>
              <a:gd name="connsiteX10" fmla="*/ 8986906 w 10383695"/>
              <a:gd name="connsiteY10" fmla="*/ 5453 h 511915"/>
              <a:gd name="connsiteX11" fmla="*/ 9779953 w 10383695"/>
              <a:gd name="connsiteY11" fmla="*/ 0 h 511915"/>
              <a:gd name="connsiteX12" fmla="*/ 10383695 w 10383695"/>
              <a:gd name="connsiteY12" fmla="*/ 8742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3351 h 511915"/>
              <a:gd name="connsiteX1" fmla="*/ 651901 w 10383695"/>
              <a:gd name="connsiteY1" fmla="*/ 20109 h 511915"/>
              <a:gd name="connsiteX2" fmla="*/ 2114927 w 10383695"/>
              <a:gd name="connsiteY2" fmla="*/ 22950 h 511915"/>
              <a:gd name="connsiteX3" fmla="*/ 2870796 w 10383695"/>
              <a:gd name="connsiteY3" fmla="*/ 181599 h 511915"/>
              <a:gd name="connsiteX4" fmla="*/ 3702880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4085 w 10383695"/>
              <a:gd name="connsiteY8" fmla="*/ 8742 h 511915"/>
              <a:gd name="connsiteX9" fmla="*/ 8209182 w 10383695"/>
              <a:gd name="connsiteY9" fmla="*/ 184888 h 511915"/>
              <a:gd name="connsiteX10" fmla="*/ 8986906 w 10383695"/>
              <a:gd name="connsiteY10" fmla="*/ 5453 h 511915"/>
              <a:gd name="connsiteX11" fmla="*/ 9779953 w 10383695"/>
              <a:gd name="connsiteY11" fmla="*/ 0 h 511915"/>
              <a:gd name="connsiteX12" fmla="*/ 10383695 w 10383695"/>
              <a:gd name="connsiteY12" fmla="*/ 8742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3351 h 511915"/>
              <a:gd name="connsiteX1" fmla="*/ 651901 w 10383695"/>
              <a:gd name="connsiteY1" fmla="*/ 20109 h 511915"/>
              <a:gd name="connsiteX2" fmla="*/ 2114927 w 10383695"/>
              <a:gd name="connsiteY2" fmla="*/ 22950 h 511915"/>
              <a:gd name="connsiteX3" fmla="*/ 2870796 w 10383695"/>
              <a:gd name="connsiteY3" fmla="*/ 181599 h 511915"/>
              <a:gd name="connsiteX4" fmla="*/ 3702880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4085 w 10383695"/>
              <a:gd name="connsiteY8" fmla="*/ 8742 h 511915"/>
              <a:gd name="connsiteX9" fmla="*/ 8209182 w 10383695"/>
              <a:gd name="connsiteY9" fmla="*/ 184888 h 511915"/>
              <a:gd name="connsiteX10" fmla="*/ 8986906 w 10383695"/>
              <a:gd name="connsiteY10" fmla="*/ 5453 h 511915"/>
              <a:gd name="connsiteX11" fmla="*/ 9779953 w 10383695"/>
              <a:gd name="connsiteY11" fmla="*/ 0 h 511915"/>
              <a:gd name="connsiteX12" fmla="*/ 10383695 w 10383695"/>
              <a:gd name="connsiteY12" fmla="*/ 8742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3351 h 511915"/>
              <a:gd name="connsiteX1" fmla="*/ 651901 w 10383695"/>
              <a:gd name="connsiteY1" fmla="*/ 20109 h 511915"/>
              <a:gd name="connsiteX2" fmla="*/ 2114927 w 10383695"/>
              <a:gd name="connsiteY2" fmla="*/ 22950 h 511915"/>
              <a:gd name="connsiteX3" fmla="*/ 2870796 w 10383695"/>
              <a:gd name="connsiteY3" fmla="*/ 181599 h 511915"/>
              <a:gd name="connsiteX4" fmla="*/ 3702880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4085 w 10383695"/>
              <a:gd name="connsiteY8" fmla="*/ 8742 h 511915"/>
              <a:gd name="connsiteX9" fmla="*/ 8209182 w 10383695"/>
              <a:gd name="connsiteY9" fmla="*/ 184888 h 511915"/>
              <a:gd name="connsiteX10" fmla="*/ 8986906 w 10383695"/>
              <a:gd name="connsiteY10" fmla="*/ 5453 h 511915"/>
              <a:gd name="connsiteX11" fmla="*/ 9779953 w 10383695"/>
              <a:gd name="connsiteY11" fmla="*/ 0 h 511915"/>
              <a:gd name="connsiteX12" fmla="*/ 10383695 w 10383695"/>
              <a:gd name="connsiteY12" fmla="*/ 8742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3351 h 511915"/>
              <a:gd name="connsiteX1" fmla="*/ 651901 w 10383695"/>
              <a:gd name="connsiteY1" fmla="*/ 20109 h 511915"/>
              <a:gd name="connsiteX2" fmla="*/ 2114927 w 10383695"/>
              <a:gd name="connsiteY2" fmla="*/ 22950 h 511915"/>
              <a:gd name="connsiteX3" fmla="*/ 2870796 w 10383695"/>
              <a:gd name="connsiteY3" fmla="*/ 181599 h 511915"/>
              <a:gd name="connsiteX4" fmla="*/ 3702880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0796 w 10383695"/>
              <a:gd name="connsiteY8" fmla="*/ 8742 h 511915"/>
              <a:gd name="connsiteX9" fmla="*/ 8209182 w 10383695"/>
              <a:gd name="connsiteY9" fmla="*/ 184888 h 511915"/>
              <a:gd name="connsiteX10" fmla="*/ 8986906 w 10383695"/>
              <a:gd name="connsiteY10" fmla="*/ 5453 h 511915"/>
              <a:gd name="connsiteX11" fmla="*/ 9779953 w 10383695"/>
              <a:gd name="connsiteY11" fmla="*/ 0 h 511915"/>
              <a:gd name="connsiteX12" fmla="*/ 10383695 w 10383695"/>
              <a:gd name="connsiteY12" fmla="*/ 8742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3351 h 511915"/>
              <a:gd name="connsiteX1" fmla="*/ 651901 w 10383695"/>
              <a:gd name="connsiteY1" fmla="*/ 20109 h 511915"/>
              <a:gd name="connsiteX2" fmla="*/ 2114927 w 10383695"/>
              <a:gd name="connsiteY2" fmla="*/ 22950 h 511915"/>
              <a:gd name="connsiteX3" fmla="*/ 2870796 w 10383695"/>
              <a:gd name="connsiteY3" fmla="*/ 181599 h 511915"/>
              <a:gd name="connsiteX4" fmla="*/ 3702880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0796 w 10383695"/>
              <a:gd name="connsiteY8" fmla="*/ 8742 h 511915"/>
              <a:gd name="connsiteX9" fmla="*/ 8209182 w 10383695"/>
              <a:gd name="connsiteY9" fmla="*/ 184888 h 511915"/>
              <a:gd name="connsiteX10" fmla="*/ 8986906 w 10383695"/>
              <a:gd name="connsiteY10" fmla="*/ 5453 h 511915"/>
              <a:gd name="connsiteX11" fmla="*/ 9779953 w 10383695"/>
              <a:gd name="connsiteY11" fmla="*/ 0 h 511915"/>
              <a:gd name="connsiteX12" fmla="*/ 10383695 w 10383695"/>
              <a:gd name="connsiteY12" fmla="*/ 186359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3351 h 511915"/>
              <a:gd name="connsiteX1" fmla="*/ 651901 w 10383695"/>
              <a:gd name="connsiteY1" fmla="*/ 20109 h 511915"/>
              <a:gd name="connsiteX2" fmla="*/ 2114927 w 10383695"/>
              <a:gd name="connsiteY2" fmla="*/ 22950 h 511915"/>
              <a:gd name="connsiteX3" fmla="*/ 2870796 w 10383695"/>
              <a:gd name="connsiteY3" fmla="*/ 181599 h 511915"/>
              <a:gd name="connsiteX4" fmla="*/ 3702880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0796 w 10383695"/>
              <a:gd name="connsiteY8" fmla="*/ 8742 h 511915"/>
              <a:gd name="connsiteX9" fmla="*/ 8209182 w 10383695"/>
              <a:gd name="connsiteY9" fmla="*/ 184888 h 511915"/>
              <a:gd name="connsiteX10" fmla="*/ 8986906 w 10383695"/>
              <a:gd name="connsiteY10" fmla="*/ 5453 h 511915"/>
              <a:gd name="connsiteX11" fmla="*/ 9779953 w 10383695"/>
              <a:gd name="connsiteY11" fmla="*/ 0 h 511915"/>
              <a:gd name="connsiteX12" fmla="*/ 10383695 w 10383695"/>
              <a:gd name="connsiteY12" fmla="*/ 186359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3351 h 511915"/>
              <a:gd name="connsiteX1" fmla="*/ 651901 w 10383695"/>
              <a:gd name="connsiteY1" fmla="*/ 20109 h 511915"/>
              <a:gd name="connsiteX2" fmla="*/ 2114927 w 10383695"/>
              <a:gd name="connsiteY2" fmla="*/ 22950 h 511915"/>
              <a:gd name="connsiteX3" fmla="*/ 2870796 w 10383695"/>
              <a:gd name="connsiteY3" fmla="*/ 181599 h 511915"/>
              <a:gd name="connsiteX4" fmla="*/ 3702880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0796 w 10383695"/>
              <a:gd name="connsiteY8" fmla="*/ 8742 h 511915"/>
              <a:gd name="connsiteX9" fmla="*/ 8209182 w 10383695"/>
              <a:gd name="connsiteY9" fmla="*/ 184888 h 511915"/>
              <a:gd name="connsiteX10" fmla="*/ 8986906 w 10383695"/>
              <a:gd name="connsiteY10" fmla="*/ 5453 h 511915"/>
              <a:gd name="connsiteX11" fmla="*/ 9779953 w 10383695"/>
              <a:gd name="connsiteY11" fmla="*/ 0 h 511915"/>
              <a:gd name="connsiteX12" fmla="*/ 10383695 w 10383695"/>
              <a:gd name="connsiteY12" fmla="*/ 186359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3351 h 511915"/>
              <a:gd name="connsiteX1" fmla="*/ 651901 w 10383695"/>
              <a:gd name="connsiteY1" fmla="*/ 20109 h 511915"/>
              <a:gd name="connsiteX2" fmla="*/ 2114927 w 10383695"/>
              <a:gd name="connsiteY2" fmla="*/ 22950 h 511915"/>
              <a:gd name="connsiteX3" fmla="*/ 2870796 w 10383695"/>
              <a:gd name="connsiteY3" fmla="*/ 181599 h 511915"/>
              <a:gd name="connsiteX4" fmla="*/ 3702880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0796 w 10383695"/>
              <a:gd name="connsiteY8" fmla="*/ 8742 h 511915"/>
              <a:gd name="connsiteX9" fmla="*/ 8209182 w 10383695"/>
              <a:gd name="connsiteY9" fmla="*/ 184888 h 511915"/>
              <a:gd name="connsiteX10" fmla="*/ 8986906 w 10383695"/>
              <a:gd name="connsiteY10" fmla="*/ 5453 h 511915"/>
              <a:gd name="connsiteX11" fmla="*/ 9779953 w 10383695"/>
              <a:gd name="connsiteY11" fmla="*/ 0 h 511915"/>
              <a:gd name="connsiteX12" fmla="*/ 10383695 w 10383695"/>
              <a:gd name="connsiteY12" fmla="*/ 186359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3351 h 511915"/>
              <a:gd name="connsiteX1" fmla="*/ 651901 w 10383695"/>
              <a:gd name="connsiteY1" fmla="*/ 20109 h 511915"/>
              <a:gd name="connsiteX2" fmla="*/ 2114927 w 10383695"/>
              <a:gd name="connsiteY2" fmla="*/ 22950 h 511915"/>
              <a:gd name="connsiteX3" fmla="*/ 2870796 w 10383695"/>
              <a:gd name="connsiteY3" fmla="*/ 181599 h 511915"/>
              <a:gd name="connsiteX4" fmla="*/ 3702880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0796 w 10383695"/>
              <a:gd name="connsiteY8" fmla="*/ 8742 h 511915"/>
              <a:gd name="connsiteX9" fmla="*/ 8209182 w 10383695"/>
              <a:gd name="connsiteY9" fmla="*/ 184888 h 511915"/>
              <a:gd name="connsiteX10" fmla="*/ 8986906 w 10383695"/>
              <a:gd name="connsiteY10" fmla="*/ 5453 h 511915"/>
              <a:gd name="connsiteX11" fmla="*/ 9779953 w 10383695"/>
              <a:gd name="connsiteY11" fmla="*/ 0 h 511915"/>
              <a:gd name="connsiteX12" fmla="*/ 10383695 w 10383695"/>
              <a:gd name="connsiteY12" fmla="*/ 186359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3351 h 511915"/>
              <a:gd name="connsiteX1" fmla="*/ 651901 w 10383695"/>
              <a:gd name="connsiteY1" fmla="*/ 20109 h 511915"/>
              <a:gd name="connsiteX2" fmla="*/ 2114927 w 10383695"/>
              <a:gd name="connsiteY2" fmla="*/ 22950 h 511915"/>
              <a:gd name="connsiteX3" fmla="*/ 2870796 w 10383695"/>
              <a:gd name="connsiteY3" fmla="*/ 181599 h 511915"/>
              <a:gd name="connsiteX4" fmla="*/ 3702880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0796 w 10383695"/>
              <a:gd name="connsiteY8" fmla="*/ 8742 h 511915"/>
              <a:gd name="connsiteX9" fmla="*/ 8209182 w 10383695"/>
              <a:gd name="connsiteY9" fmla="*/ 184888 h 511915"/>
              <a:gd name="connsiteX10" fmla="*/ 8986906 w 10383695"/>
              <a:gd name="connsiteY10" fmla="*/ 5453 h 511915"/>
              <a:gd name="connsiteX11" fmla="*/ 9779953 w 10383695"/>
              <a:gd name="connsiteY11" fmla="*/ 0 h 511915"/>
              <a:gd name="connsiteX12" fmla="*/ 10383695 w 10383695"/>
              <a:gd name="connsiteY12" fmla="*/ 186359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3351 h 511915"/>
              <a:gd name="connsiteX1" fmla="*/ 651901 w 10383695"/>
              <a:gd name="connsiteY1" fmla="*/ 20109 h 511915"/>
              <a:gd name="connsiteX2" fmla="*/ 2114927 w 10383695"/>
              <a:gd name="connsiteY2" fmla="*/ 22950 h 511915"/>
              <a:gd name="connsiteX3" fmla="*/ 2870796 w 10383695"/>
              <a:gd name="connsiteY3" fmla="*/ 181599 h 511915"/>
              <a:gd name="connsiteX4" fmla="*/ 3702880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0796 w 10383695"/>
              <a:gd name="connsiteY8" fmla="*/ 8742 h 511915"/>
              <a:gd name="connsiteX9" fmla="*/ 8209182 w 10383695"/>
              <a:gd name="connsiteY9" fmla="*/ 184888 h 511915"/>
              <a:gd name="connsiteX10" fmla="*/ 8986906 w 10383695"/>
              <a:gd name="connsiteY10" fmla="*/ 5453 h 511915"/>
              <a:gd name="connsiteX11" fmla="*/ 9779953 w 10383695"/>
              <a:gd name="connsiteY11" fmla="*/ 0 h 511915"/>
              <a:gd name="connsiteX12" fmla="*/ 10383695 w 10383695"/>
              <a:gd name="connsiteY12" fmla="*/ 186359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3351 h 511915"/>
              <a:gd name="connsiteX1" fmla="*/ 651901 w 10383695"/>
              <a:gd name="connsiteY1" fmla="*/ 20109 h 511915"/>
              <a:gd name="connsiteX2" fmla="*/ 2114927 w 10383695"/>
              <a:gd name="connsiteY2" fmla="*/ 22950 h 511915"/>
              <a:gd name="connsiteX3" fmla="*/ 2870796 w 10383695"/>
              <a:gd name="connsiteY3" fmla="*/ 181599 h 511915"/>
              <a:gd name="connsiteX4" fmla="*/ 3702880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0796 w 10383695"/>
              <a:gd name="connsiteY8" fmla="*/ 8742 h 511915"/>
              <a:gd name="connsiteX9" fmla="*/ 8209182 w 10383695"/>
              <a:gd name="connsiteY9" fmla="*/ 184888 h 511915"/>
              <a:gd name="connsiteX10" fmla="*/ 8986906 w 10383695"/>
              <a:gd name="connsiteY10" fmla="*/ 5453 h 511915"/>
              <a:gd name="connsiteX11" fmla="*/ 9779953 w 10383695"/>
              <a:gd name="connsiteY11" fmla="*/ 0 h 511915"/>
              <a:gd name="connsiteX12" fmla="*/ 10383695 w 10383695"/>
              <a:gd name="connsiteY12" fmla="*/ 186359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3351 h 511915"/>
              <a:gd name="connsiteX1" fmla="*/ 651901 w 10383695"/>
              <a:gd name="connsiteY1" fmla="*/ 20109 h 511915"/>
              <a:gd name="connsiteX2" fmla="*/ 2114927 w 10383695"/>
              <a:gd name="connsiteY2" fmla="*/ 22950 h 511915"/>
              <a:gd name="connsiteX3" fmla="*/ 2870796 w 10383695"/>
              <a:gd name="connsiteY3" fmla="*/ 181599 h 511915"/>
              <a:gd name="connsiteX4" fmla="*/ 3702880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0796 w 10383695"/>
              <a:gd name="connsiteY8" fmla="*/ 8742 h 511915"/>
              <a:gd name="connsiteX9" fmla="*/ 8209182 w 10383695"/>
              <a:gd name="connsiteY9" fmla="*/ 184888 h 511915"/>
              <a:gd name="connsiteX10" fmla="*/ 8986906 w 10383695"/>
              <a:gd name="connsiteY10" fmla="*/ 5453 h 511915"/>
              <a:gd name="connsiteX11" fmla="*/ 9779953 w 10383695"/>
              <a:gd name="connsiteY11" fmla="*/ 0 h 511915"/>
              <a:gd name="connsiteX12" fmla="*/ 10383695 w 10383695"/>
              <a:gd name="connsiteY12" fmla="*/ 186359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3351 h 511915"/>
              <a:gd name="connsiteX1" fmla="*/ 651901 w 10383695"/>
              <a:gd name="connsiteY1" fmla="*/ 20109 h 511915"/>
              <a:gd name="connsiteX2" fmla="*/ 2114927 w 10383695"/>
              <a:gd name="connsiteY2" fmla="*/ 22950 h 511915"/>
              <a:gd name="connsiteX3" fmla="*/ 2870796 w 10383695"/>
              <a:gd name="connsiteY3" fmla="*/ 181599 h 511915"/>
              <a:gd name="connsiteX4" fmla="*/ 3702880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0796 w 10383695"/>
              <a:gd name="connsiteY8" fmla="*/ 8742 h 511915"/>
              <a:gd name="connsiteX9" fmla="*/ 8209182 w 10383695"/>
              <a:gd name="connsiteY9" fmla="*/ 184888 h 511915"/>
              <a:gd name="connsiteX10" fmla="*/ 8986906 w 10383695"/>
              <a:gd name="connsiteY10" fmla="*/ 5453 h 511915"/>
              <a:gd name="connsiteX11" fmla="*/ 9779953 w 10383695"/>
              <a:gd name="connsiteY11" fmla="*/ 0 h 511915"/>
              <a:gd name="connsiteX12" fmla="*/ 10383695 w 10383695"/>
              <a:gd name="connsiteY12" fmla="*/ 186359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3351 h 511915"/>
              <a:gd name="connsiteX1" fmla="*/ 651901 w 10383695"/>
              <a:gd name="connsiteY1" fmla="*/ 20109 h 511915"/>
              <a:gd name="connsiteX2" fmla="*/ 2114927 w 10383695"/>
              <a:gd name="connsiteY2" fmla="*/ 22950 h 511915"/>
              <a:gd name="connsiteX3" fmla="*/ 2870796 w 10383695"/>
              <a:gd name="connsiteY3" fmla="*/ 181599 h 511915"/>
              <a:gd name="connsiteX4" fmla="*/ 3702880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0796 w 10383695"/>
              <a:gd name="connsiteY8" fmla="*/ 8742 h 511915"/>
              <a:gd name="connsiteX9" fmla="*/ 8209182 w 10383695"/>
              <a:gd name="connsiteY9" fmla="*/ 184888 h 511915"/>
              <a:gd name="connsiteX10" fmla="*/ 8986906 w 10383695"/>
              <a:gd name="connsiteY10" fmla="*/ 5453 h 511915"/>
              <a:gd name="connsiteX11" fmla="*/ 9779953 w 10383695"/>
              <a:gd name="connsiteY11" fmla="*/ 0 h 511915"/>
              <a:gd name="connsiteX12" fmla="*/ 10383695 w 10383695"/>
              <a:gd name="connsiteY12" fmla="*/ 186359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3351 h 511915"/>
              <a:gd name="connsiteX1" fmla="*/ 623326 w 10383695"/>
              <a:gd name="connsiteY1" fmla="*/ 20109 h 511915"/>
              <a:gd name="connsiteX2" fmla="*/ 2114927 w 10383695"/>
              <a:gd name="connsiteY2" fmla="*/ 22950 h 511915"/>
              <a:gd name="connsiteX3" fmla="*/ 2870796 w 10383695"/>
              <a:gd name="connsiteY3" fmla="*/ 181599 h 511915"/>
              <a:gd name="connsiteX4" fmla="*/ 3702880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0796 w 10383695"/>
              <a:gd name="connsiteY8" fmla="*/ 8742 h 511915"/>
              <a:gd name="connsiteX9" fmla="*/ 8209182 w 10383695"/>
              <a:gd name="connsiteY9" fmla="*/ 184888 h 511915"/>
              <a:gd name="connsiteX10" fmla="*/ 8986906 w 10383695"/>
              <a:gd name="connsiteY10" fmla="*/ 5453 h 511915"/>
              <a:gd name="connsiteX11" fmla="*/ 9779953 w 10383695"/>
              <a:gd name="connsiteY11" fmla="*/ 0 h 511915"/>
              <a:gd name="connsiteX12" fmla="*/ 10383695 w 10383695"/>
              <a:gd name="connsiteY12" fmla="*/ 186359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3351 h 511915"/>
              <a:gd name="connsiteX1" fmla="*/ 623326 w 10383695"/>
              <a:gd name="connsiteY1" fmla="*/ 20109 h 511915"/>
              <a:gd name="connsiteX2" fmla="*/ 2150646 w 10383695"/>
              <a:gd name="connsiteY2" fmla="*/ 22950 h 511915"/>
              <a:gd name="connsiteX3" fmla="*/ 2870796 w 10383695"/>
              <a:gd name="connsiteY3" fmla="*/ 181599 h 511915"/>
              <a:gd name="connsiteX4" fmla="*/ 3702880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0796 w 10383695"/>
              <a:gd name="connsiteY8" fmla="*/ 8742 h 511915"/>
              <a:gd name="connsiteX9" fmla="*/ 8209182 w 10383695"/>
              <a:gd name="connsiteY9" fmla="*/ 184888 h 511915"/>
              <a:gd name="connsiteX10" fmla="*/ 8986906 w 10383695"/>
              <a:gd name="connsiteY10" fmla="*/ 5453 h 511915"/>
              <a:gd name="connsiteX11" fmla="*/ 9779953 w 10383695"/>
              <a:gd name="connsiteY11" fmla="*/ 0 h 511915"/>
              <a:gd name="connsiteX12" fmla="*/ 10383695 w 10383695"/>
              <a:gd name="connsiteY12" fmla="*/ 186359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3351 h 511915"/>
              <a:gd name="connsiteX1" fmla="*/ 623326 w 10383695"/>
              <a:gd name="connsiteY1" fmla="*/ 20109 h 511915"/>
              <a:gd name="connsiteX2" fmla="*/ 2150646 w 10383695"/>
              <a:gd name="connsiteY2" fmla="*/ 22950 h 511915"/>
              <a:gd name="connsiteX3" fmla="*/ 2870796 w 10383695"/>
              <a:gd name="connsiteY3" fmla="*/ 181599 h 511915"/>
              <a:gd name="connsiteX4" fmla="*/ 3681449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0796 w 10383695"/>
              <a:gd name="connsiteY8" fmla="*/ 8742 h 511915"/>
              <a:gd name="connsiteX9" fmla="*/ 8209182 w 10383695"/>
              <a:gd name="connsiteY9" fmla="*/ 184888 h 511915"/>
              <a:gd name="connsiteX10" fmla="*/ 8986906 w 10383695"/>
              <a:gd name="connsiteY10" fmla="*/ 5453 h 511915"/>
              <a:gd name="connsiteX11" fmla="*/ 9779953 w 10383695"/>
              <a:gd name="connsiteY11" fmla="*/ 0 h 511915"/>
              <a:gd name="connsiteX12" fmla="*/ 10383695 w 10383695"/>
              <a:gd name="connsiteY12" fmla="*/ 186359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3351 h 511915"/>
              <a:gd name="connsiteX1" fmla="*/ 623326 w 10383695"/>
              <a:gd name="connsiteY1" fmla="*/ 20109 h 511915"/>
              <a:gd name="connsiteX2" fmla="*/ 2150646 w 10383695"/>
              <a:gd name="connsiteY2" fmla="*/ 22950 h 511915"/>
              <a:gd name="connsiteX3" fmla="*/ 2870796 w 10383695"/>
              <a:gd name="connsiteY3" fmla="*/ 191773 h 511915"/>
              <a:gd name="connsiteX4" fmla="*/ 3681449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0796 w 10383695"/>
              <a:gd name="connsiteY8" fmla="*/ 8742 h 511915"/>
              <a:gd name="connsiteX9" fmla="*/ 8209182 w 10383695"/>
              <a:gd name="connsiteY9" fmla="*/ 184888 h 511915"/>
              <a:gd name="connsiteX10" fmla="*/ 8986906 w 10383695"/>
              <a:gd name="connsiteY10" fmla="*/ 5453 h 511915"/>
              <a:gd name="connsiteX11" fmla="*/ 9779953 w 10383695"/>
              <a:gd name="connsiteY11" fmla="*/ 0 h 511915"/>
              <a:gd name="connsiteX12" fmla="*/ 10383695 w 10383695"/>
              <a:gd name="connsiteY12" fmla="*/ 186359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3351 h 511915"/>
              <a:gd name="connsiteX1" fmla="*/ 623326 w 10383695"/>
              <a:gd name="connsiteY1" fmla="*/ 20109 h 511915"/>
              <a:gd name="connsiteX2" fmla="*/ 2150646 w 10383695"/>
              <a:gd name="connsiteY2" fmla="*/ 22950 h 511915"/>
              <a:gd name="connsiteX3" fmla="*/ 2870796 w 10383695"/>
              <a:gd name="connsiteY3" fmla="*/ 191773 h 511915"/>
              <a:gd name="connsiteX4" fmla="*/ 3681449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0796 w 10383695"/>
              <a:gd name="connsiteY8" fmla="*/ 8742 h 511915"/>
              <a:gd name="connsiteX9" fmla="*/ 8209182 w 10383695"/>
              <a:gd name="connsiteY9" fmla="*/ 184888 h 511915"/>
              <a:gd name="connsiteX10" fmla="*/ 8986906 w 10383695"/>
              <a:gd name="connsiteY10" fmla="*/ 5453 h 511915"/>
              <a:gd name="connsiteX11" fmla="*/ 9779953 w 10383695"/>
              <a:gd name="connsiteY11" fmla="*/ 0 h 511915"/>
              <a:gd name="connsiteX12" fmla="*/ 10383695 w 10383695"/>
              <a:gd name="connsiteY12" fmla="*/ 186359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3351 h 511915"/>
              <a:gd name="connsiteX1" fmla="*/ 623326 w 10383695"/>
              <a:gd name="connsiteY1" fmla="*/ 20109 h 511915"/>
              <a:gd name="connsiteX2" fmla="*/ 2150646 w 10383695"/>
              <a:gd name="connsiteY2" fmla="*/ 22950 h 511915"/>
              <a:gd name="connsiteX3" fmla="*/ 2887464 w 10383695"/>
              <a:gd name="connsiteY3" fmla="*/ 191773 h 511915"/>
              <a:gd name="connsiteX4" fmla="*/ 3681449 w 10383695"/>
              <a:gd name="connsiteY4" fmla="*/ 32806 h 511915"/>
              <a:gd name="connsiteX5" fmla="*/ 4953125 w 10383695"/>
              <a:gd name="connsiteY5" fmla="*/ 8742 h 511915"/>
              <a:gd name="connsiteX6" fmla="*/ 5696227 w 10383695"/>
              <a:gd name="connsiteY6" fmla="*/ 184888 h 511915"/>
              <a:gd name="connsiteX7" fmla="*/ 6473432 w 10383695"/>
              <a:gd name="connsiteY7" fmla="*/ 8742 h 511915"/>
              <a:gd name="connsiteX8" fmla="*/ 7480796 w 10383695"/>
              <a:gd name="connsiteY8" fmla="*/ 8742 h 511915"/>
              <a:gd name="connsiteX9" fmla="*/ 8209182 w 10383695"/>
              <a:gd name="connsiteY9" fmla="*/ 184888 h 511915"/>
              <a:gd name="connsiteX10" fmla="*/ 8986906 w 10383695"/>
              <a:gd name="connsiteY10" fmla="*/ 5453 h 511915"/>
              <a:gd name="connsiteX11" fmla="*/ 9779953 w 10383695"/>
              <a:gd name="connsiteY11" fmla="*/ 0 h 511915"/>
              <a:gd name="connsiteX12" fmla="*/ 10383695 w 10383695"/>
              <a:gd name="connsiteY12" fmla="*/ 186359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3351 h 511915"/>
              <a:gd name="connsiteX1" fmla="*/ 623326 w 10383695"/>
              <a:gd name="connsiteY1" fmla="*/ 20109 h 511915"/>
              <a:gd name="connsiteX2" fmla="*/ 2150646 w 10383695"/>
              <a:gd name="connsiteY2" fmla="*/ 22950 h 511915"/>
              <a:gd name="connsiteX3" fmla="*/ 2887464 w 10383695"/>
              <a:gd name="connsiteY3" fmla="*/ 191773 h 511915"/>
              <a:gd name="connsiteX4" fmla="*/ 3681449 w 10383695"/>
              <a:gd name="connsiteY4" fmla="*/ 32806 h 511915"/>
              <a:gd name="connsiteX5" fmla="*/ 4974557 w 10383695"/>
              <a:gd name="connsiteY5" fmla="*/ 8742 h 511915"/>
              <a:gd name="connsiteX6" fmla="*/ 5696227 w 10383695"/>
              <a:gd name="connsiteY6" fmla="*/ 184888 h 511915"/>
              <a:gd name="connsiteX7" fmla="*/ 6473432 w 10383695"/>
              <a:gd name="connsiteY7" fmla="*/ 8742 h 511915"/>
              <a:gd name="connsiteX8" fmla="*/ 7480796 w 10383695"/>
              <a:gd name="connsiteY8" fmla="*/ 8742 h 511915"/>
              <a:gd name="connsiteX9" fmla="*/ 8209182 w 10383695"/>
              <a:gd name="connsiteY9" fmla="*/ 184888 h 511915"/>
              <a:gd name="connsiteX10" fmla="*/ 8986906 w 10383695"/>
              <a:gd name="connsiteY10" fmla="*/ 5453 h 511915"/>
              <a:gd name="connsiteX11" fmla="*/ 9779953 w 10383695"/>
              <a:gd name="connsiteY11" fmla="*/ 0 h 511915"/>
              <a:gd name="connsiteX12" fmla="*/ 10383695 w 10383695"/>
              <a:gd name="connsiteY12" fmla="*/ 186359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3351 h 511915"/>
              <a:gd name="connsiteX1" fmla="*/ 623326 w 10383695"/>
              <a:gd name="connsiteY1" fmla="*/ 20109 h 511915"/>
              <a:gd name="connsiteX2" fmla="*/ 2150646 w 10383695"/>
              <a:gd name="connsiteY2" fmla="*/ 22950 h 511915"/>
              <a:gd name="connsiteX3" fmla="*/ 2887464 w 10383695"/>
              <a:gd name="connsiteY3" fmla="*/ 191773 h 511915"/>
              <a:gd name="connsiteX4" fmla="*/ 3681449 w 10383695"/>
              <a:gd name="connsiteY4" fmla="*/ 32806 h 511915"/>
              <a:gd name="connsiteX5" fmla="*/ 4974557 w 10383695"/>
              <a:gd name="connsiteY5" fmla="*/ 8742 h 511915"/>
              <a:gd name="connsiteX6" fmla="*/ 5696227 w 10383695"/>
              <a:gd name="connsiteY6" fmla="*/ 184888 h 511915"/>
              <a:gd name="connsiteX7" fmla="*/ 6428188 w 10383695"/>
              <a:gd name="connsiteY7" fmla="*/ 10778 h 511915"/>
              <a:gd name="connsiteX8" fmla="*/ 7480796 w 10383695"/>
              <a:gd name="connsiteY8" fmla="*/ 8742 h 511915"/>
              <a:gd name="connsiteX9" fmla="*/ 8209182 w 10383695"/>
              <a:gd name="connsiteY9" fmla="*/ 184888 h 511915"/>
              <a:gd name="connsiteX10" fmla="*/ 8986906 w 10383695"/>
              <a:gd name="connsiteY10" fmla="*/ 5453 h 511915"/>
              <a:gd name="connsiteX11" fmla="*/ 9779953 w 10383695"/>
              <a:gd name="connsiteY11" fmla="*/ 0 h 511915"/>
              <a:gd name="connsiteX12" fmla="*/ 10383695 w 10383695"/>
              <a:gd name="connsiteY12" fmla="*/ 186359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3351 h 511915"/>
              <a:gd name="connsiteX1" fmla="*/ 623326 w 10383695"/>
              <a:gd name="connsiteY1" fmla="*/ 20109 h 511915"/>
              <a:gd name="connsiteX2" fmla="*/ 2150646 w 10383695"/>
              <a:gd name="connsiteY2" fmla="*/ 22950 h 511915"/>
              <a:gd name="connsiteX3" fmla="*/ 2887464 w 10383695"/>
              <a:gd name="connsiteY3" fmla="*/ 191773 h 511915"/>
              <a:gd name="connsiteX4" fmla="*/ 3681449 w 10383695"/>
              <a:gd name="connsiteY4" fmla="*/ 32806 h 511915"/>
              <a:gd name="connsiteX5" fmla="*/ 4974557 w 10383695"/>
              <a:gd name="connsiteY5" fmla="*/ 8742 h 511915"/>
              <a:gd name="connsiteX6" fmla="*/ 5696227 w 10383695"/>
              <a:gd name="connsiteY6" fmla="*/ 184888 h 511915"/>
              <a:gd name="connsiteX7" fmla="*/ 6428188 w 10383695"/>
              <a:gd name="connsiteY7" fmla="*/ 10778 h 511915"/>
              <a:gd name="connsiteX8" fmla="*/ 7521278 w 10383695"/>
              <a:gd name="connsiteY8" fmla="*/ 8742 h 511915"/>
              <a:gd name="connsiteX9" fmla="*/ 8209182 w 10383695"/>
              <a:gd name="connsiteY9" fmla="*/ 184888 h 511915"/>
              <a:gd name="connsiteX10" fmla="*/ 8986906 w 10383695"/>
              <a:gd name="connsiteY10" fmla="*/ 5453 h 511915"/>
              <a:gd name="connsiteX11" fmla="*/ 9779953 w 10383695"/>
              <a:gd name="connsiteY11" fmla="*/ 0 h 511915"/>
              <a:gd name="connsiteX12" fmla="*/ 10383695 w 10383695"/>
              <a:gd name="connsiteY12" fmla="*/ 186359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3351 h 511915"/>
              <a:gd name="connsiteX1" fmla="*/ 623326 w 10383695"/>
              <a:gd name="connsiteY1" fmla="*/ 20109 h 511915"/>
              <a:gd name="connsiteX2" fmla="*/ 2150646 w 10383695"/>
              <a:gd name="connsiteY2" fmla="*/ 22950 h 511915"/>
              <a:gd name="connsiteX3" fmla="*/ 2887464 w 10383695"/>
              <a:gd name="connsiteY3" fmla="*/ 191773 h 511915"/>
              <a:gd name="connsiteX4" fmla="*/ 3681449 w 10383695"/>
              <a:gd name="connsiteY4" fmla="*/ 32806 h 511915"/>
              <a:gd name="connsiteX5" fmla="*/ 4974557 w 10383695"/>
              <a:gd name="connsiteY5" fmla="*/ 8742 h 511915"/>
              <a:gd name="connsiteX6" fmla="*/ 5696227 w 10383695"/>
              <a:gd name="connsiteY6" fmla="*/ 184888 h 511915"/>
              <a:gd name="connsiteX7" fmla="*/ 6428188 w 10383695"/>
              <a:gd name="connsiteY7" fmla="*/ 10778 h 511915"/>
              <a:gd name="connsiteX8" fmla="*/ 7521278 w 10383695"/>
              <a:gd name="connsiteY8" fmla="*/ 8742 h 511915"/>
              <a:gd name="connsiteX9" fmla="*/ 8209182 w 10383695"/>
              <a:gd name="connsiteY9" fmla="*/ 184888 h 511915"/>
              <a:gd name="connsiteX10" fmla="*/ 8941663 w 10383695"/>
              <a:gd name="connsiteY10" fmla="*/ 5453 h 511915"/>
              <a:gd name="connsiteX11" fmla="*/ 9779953 w 10383695"/>
              <a:gd name="connsiteY11" fmla="*/ 0 h 511915"/>
              <a:gd name="connsiteX12" fmla="*/ 10383695 w 10383695"/>
              <a:gd name="connsiteY12" fmla="*/ 186359 h 511915"/>
              <a:gd name="connsiteX13" fmla="*/ 10383695 w 10383695"/>
              <a:gd name="connsiteY13" fmla="*/ 511915 h 511915"/>
              <a:gd name="connsiteX14" fmla="*/ 442 w 10383695"/>
              <a:gd name="connsiteY14" fmla="*/ 511915 h 511915"/>
              <a:gd name="connsiteX15" fmla="*/ 442 w 10383695"/>
              <a:gd name="connsiteY15" fmla="*/ 183351 h 511915"/>
              <a:gd name="connsiteX0" fmla="*/ 442 w 10383695"/>
              <a:gd name="connsiteY0" fmla="*/ 181316 h 509880"/>
              <a:gd name="connsiteX1" fmla="*/ 623326 w 10383695"/>
              <a:gd name="connsiteY1" fmla="*/ 18074 h 509880"/>
              <a:gd name="connsiteX2" fmla="*/ 2150646 w 10383695"/>
              <a:gd name="connsiteY2" fmla="*/ 20915 h 509880"/>
              <a:gd name="connsiteX3" fmla="*/ 2887464 w 10383695"/>
              <a:gd name="connsiteY3" fmla="*/ 189738 h 509880"/>
              <a:gd name="connsiteX4" fmla="*/ 3681449 w 10383695"/>
              <a:gd name="connsiteY4" fmla="*/ 30771 h 509880"/>
              <a:gd name="connsiteX5" fmla="*/ 4974557 w 10383695"/>
              <a:gd name="connsiteY5" fmla="*/ 6707 h 509880"/>
              <a:gd name="connsiteX6" fmla="*/ 5696227 w 10383695"/>
              <a:gd name="connsiteY6" fmla="*/ 182853 h 509880"/>
              <a:gd name="connsiteX7" fmla="*/ 6428188 w 10383695"/>
              <a:gd name="connsiteY7" fmla="*/ 8743 h 509880"/>
              <a:gd name="connsiteX8" fmla="*/ 7521278 w 10383695"/>
              <a:gd name="connsiteY8" fmla="*/ 6707 h 509880"/>
              <a:gd name="connsiteX9" fmla="*/ 8209182 w 10383695"/>
              <a:gd name="connsiteY9" fmla="*/ 182853 h 509880"/>
              <a:gd name="connsiteX10" fmla="*/ 8941663 w 10383695"/>
              <a:gd name="connsiteY10" fmla="*/ 3418 h 509880"/>
              <a:gd name="connsiteX11" fmla="*/ 9827578 w 10383695"/>
              <a:gd name="connsiteY11" fmla="*/ 0 h 509880"/>
              <a:gd name="connsiteX12" fmla="*/ 10383695 w 10383695"/>
              <a:gd name="connsiteY12" fmla="*/ 184324 h 509880"/>
              <a:gd name="connsiteX13" fmla="*/ 10383695 w 10383695"/>
              <a:gd name="connsiteY13" fmla="*/ 509880 h 509880"/>
              <a:gd name="connsiteX14" fmla="*/ 442 w 10383695"/>
              <a:gd name="connsiteY14" fmla="*/ 509880 h 509880"/>
              <a:gd name="connsiteX15" fmla="*/ 442 w 10383695"/>
              <a:gd name="connsiteY15" fmla="*/ 181316 h 509880"/>
              <a:gd name="connsiteX0" fmla="*/ 442 w 10383695"/>
              <a:gd name="connsiteY0" fmla="*/ 181316 h 509880"/>
              <a:gd name="connsiteX1" fmla="*/ 623326 w 10383695"/>
              <a:gd name="connsiteY1" fmla="*/ 18074 h 509880"/>
              <a:gd name="connsiteX2" fmla="*/ 2150646 w 10383695"/>
              <a:gd name="connsiteY2" fmla="*/ 20915 h 509880"/>
              <a:gd name="connsiteX3" fmla="*/ 2887464 w 10383695"/>
              <a:gd name="connsiteY3" fmla="*/ 189738 h 509880"/>
              <a:gd name="connsiteX4" fmla="*/ 3681449 w 10383695"/>
              <a:gd name="connsiteY4" fmla="*/ 30771 h 509880"/>
              <a:gd name="connsiteX5" fmla="*/ 4974557 w 10383695"/>
              <a:gd name="connsiteY5" fmla="*/ 6707 h 509880"/>
              <a:gd name="connsiteX6" fmla="*/ 5696227 w 10383695"/>
              <a:gd name="connsiteY6" fmla="*/ 182853 h 509880"/>
              <a:gd name="connsiteX7" fmla="*/ 6428188 w 10383695"/>
              <a:gd name="connsiteY7" fmla="*/ 8743 h 509880"/>
              <a:gd name="connsiteX8" fmla="*/ 7521278 w 10383695"/>
              <a:gd name="connsiteY8" fmla="*/ 6707 h 509880"/>
              <a:gd name="connsiteX9" fmla="*/ 8209182 w 10383695"/>
              <a:gd name="connsiteY9" fmla="*/ 182853 h 509880"/>
              <a:gd name="connsiteX10" fmla="*/ 8941663 w 10383695"/>
              <a:gd name="connsiteY10" fmla="*/ 3418 h 509880"/>
              <a:gd name="connsiteX11" fmla="*/ 9827578 w 10383695"/>
              <a:gd name="connsiteY11" fmla="*/ 0 h 509880"/>
              <a:gd name="connsiteX12" fmla="*/ 10383695 w 10383695"/>
              <a:gd name="connsiteY12" fmla="*/ 184324 h 509880"/>
              <a:gd name="connsiteX13" fmla="*/ 10383695 w 10383695"/>
              <a:gd name="connsiteY13" fmla="*/ 509880 h 509880"/>
              <a:gd name="connsiteX14" fmla="*/ 442 w 10383695"/>
              <a:gd name="connsiteY14" fmla="*/ 509880 h 509880"/>
              <a:gd name="connsiteX15" fmla="*/ 442 w 10383695"/>
              <a:gd name="connsiteY15" fmla="*/ 181316 h 509880"/>
              <a:gd name="connsiteX0" fmla="*/ 442 w 10383695"/>
              <a:gd name="connsiteY0" fmla="*/ 181316 h 509880"/>
              <a:gd name="connsiteX1" fmla="*/ 623326 w 10383695"/>
              <a:gd name="connsiteY1" fmla="*/ 18074 h 509880"/>
              <a:gd name="connsiteX2" fmla="*/ 2150646 w 10383695"/>
              <a:gd name="connsiteY2" fmla="*/ 20915 h 509880"/>
              <a:gd name="connsiteX3" fmla="*/ 2887464 w 10383695"/>
              <a:gd name="connsiteY3" fmla="*/ 189738 h 509880"/>
              <a:gd name="connsiteX4" fmla="*/ 3681449 w 10383695"/>
              <a:gd name="connsiteY4" fmla="*/ 30771 h 509880"/>
              <a:gd name="connsiteX5" fmla="*/ 4974557 w 10383695"/>
              <a:gd name="connsiteY5" fmla="*/ 6707 h 509880"/>
              <a:gd name="connsiteX6" fmla="*/ 5696227 w 10383695"/>
              <a:gd name="connsiteY6" fmla="*/ 182853 h 509880"/>
              <a:gd name="connsiteX7" fmla="*/ 6428188 w 10383695"/>
              <a:gd name="connsiteY7" fmla="*/ 8743 h 509880"/>
              <a:gd name="connsiteX8" fmla="*/ 7521278 w 10383695"/>
              <a:gd name="connsiteY8" fmla="*/ 6707 h 509880"/>
              <a:gd name="connsiteX9" fmla="*/ 8209182 w 10383695"/>
              <a:gd name="connsiteY9" fmla="*/ 182853 h 509880"/>
              <a:gd name="connsiteX10" fmla="*/ 8941663 w 10383695"/>
              <a:gd name="connsiteY10" fmla="*/ 3418 h 509880"/>
              <a:gd name="connsiteX11" fmla="*/ 9827578 w 10383695"/>
              <a:gd name="connsiteY11" fmla="*/ 0 h 509880"/>
              <a:gd name="connsiteX12" fmla="*/ 10383695 w 10383695"/>
              <a:gd name="connsiteY12" fmla="*/ 184324 h 509880"/>
              <a:gd name="connsiteX13" fmla="*/ 10383695 w 10383695"/>
              <a:gd name="connsiteY13" fmla="*/ 509880 h 509880"/>
              <a:gd name="connsiteX14" fmla="*/ 442 w 10383695"/>
              <a:gd name="connsiteY14" fmla="*/ 509880 h 509880"/>
              <a:gd name="connsiteX15" fmla="*/ 442 w 10383695"/>
              <a:gd name="connsiteY15" fmla="*/ 181316 h 509880"/>
              <a:gd name="connsiteX0" fmla="*/ 442 w 10383695"/>
              <a:gd name="connsiteY0" fmla="*/ 181316 h 513950"/>
              <a:gd name="connsiteX1" fmla="*/ 623326 w 10383695"/>
              <a:gd name="connsiteY1" fmla="*/ 18074 h 513950"/>
              <a:gd name="connsiteX2" fmla="*/ 2150646 w 10383695"/>
              <a:gd name="connsiteY2" fmla="*/ 20915 h 513950"/>
              <a:gd name="connsiteX3" fmla="*/ 2887464 w 10383695"/>
              <a:gd name="connsiteY3" fmla="*/ 189738 h 513950"/>
              <a:gd name="connsiteX4" fmla="*/ 3681449 w 10383695"/>
              <a:gd name="connsiteY4" fmla="*/ 30771 h 513950"/>
              <a:gd name="connsiteX5" fmla="*/ 4974557 w 10383695"/>
              <a:gd name="connsiteY5" fmla="*/ 6707 h 513950"/>
              <a:gd name="connsiteX6" fmla="*/ 5696227 w 10383695"/>
              <a:gd name="connsiteY6" fmla="*/ 182853 h 513950"/>
              <a:gd name="connsiteX7" fmla="*/ 6428188 w 10383695"/>
              <a:gd name="connsiteY7" fmla="*/ 8743 h 513950"/>
              <a:gd name="connsiteX8" fmla="*/ 7521278 w 10383695"/>
              <a:gd name="connsiteY8" fmla="*/ 6707 h 513950"/>
              <a:gd name="connsiteX9" fmla="*/ 8209182 w 10383695"/>
              <a:gd name="connsiteY9" fmla="*/ 182853 h 513950"/>
              <a:gd name="connsiteX10" fmla="*/ 8941663 w 10383695"/>
              <a:gd name="connsiteY10" fmla="*/ 3418 h 513950"/>
              <a:gd name="connsiteX11" fmla="*/ 9827578 w 10383695"/>
              <a:gd name="connsiteY11" fmla="*/ 0 h 513950"/>
              <a:gd name="connsiteX12" fmla="*/ 10383695 w 10383695"/>
              <a:gd name="connsiteY12" fmla="*/ 184324 h 513950"/>
              <a:gd name="connsiteX13" fmla="*/ 10383695 w 10383695"/>
              <a:gd name="connsiteY13" fmla="*/ 513950 h 513950"/>
              <a:gd name="connsiteX14" fmla="*/ 442 w 10383695"/>
              <a:gd name="connsiteY14" fmla="*/ 509880 h 513950"/>
              <a:gd name="connsiteX15" fmla="*/ 442 w 10383695"/>
              <a:gd name="connsiteY15" fmla="*/ 181316 h 513950"/>
              <a:gd name="connsiteX0" fmla="*/ 442 w 10383695"/>
              <a:gd name="connsiteY0" fmla="*/ 181316 h 513950"/>
              <a:gd name="connsiteX1" fmla="*/ 623326 w 10383695"/>
              <a:gd name="connsiteY1" fmla="*/ 18074 h 513950"/>
              <a:gd name="connsiteX2" fmla="*/ 2150646 w 10383695"/>
              <a:gd name="connsiteY2" fmla="*/ 20915 h 513950"/>
              <a:gd name="connsiteX3" fmla="*/ 2887464 w 10383695"/>
              <a:gd name="connsiteY3" fmla="*/ 189738 h 513950"/>
              <a:gd name="connsiteX4" fmla="*/ 3681449 w 10383695"/>
              <a:gd name="connsiteY4" fmla="*/ 30771 h 513950"/>
              <a:gd name="connsiteX5" fmla="*/ 4974557 w 10383695"/>
              <a:gd name="connsiteY5" fmla="*/ 6707 h 513950"/>
              <a:gd name="connsiteX6" fmla="*/ 5696227 w 10383695"/>
              <a:gd name="connsiteY6" fmla="*/ 182853 h 513950"/>
              <a:gd name="connsiteX7" fmla="*/ 6428188 w 10383695"/>
              <a:gd name="connsiteY7" fmla="*/ 8743 h 513950"/>
              <a:gd name="connsiteX8" fmla="*/ 7521278 w 10383695"/>
              <a:gd name="connsiteY8" fmla="*/ 6707 h 513950"/>
              <a:gd name="connsiteX9" fmla="*/ 8209182 w 10383695"/>
              <a:gd name="connsiteY9" fmla="*/ 182853 h 513950"/>
              <a:gd name="connsiteX10" fmla="*/ 8941663 w 10383695"/>
              <a:gd name="connsiteY10" fmla="*/ 3418 h 513950"/>
              <a:gd name="connsiteX11" fmla="*/ 9827578 w 10383695"/>
              <a:gd name="connsiteY11" fmla="*/ 0 h 513950"/>
              <a:gd name="connsiteX12" fmla="*/ 10383695 w 10383695"/>
              <a:gd name="connsiteY12" fmla="*/ 184324 h 513950"/>
              <a:gd name="connsiteX13" fmla="*/ 10383695 w 10383695"/>
              <a:gd name="connsiteY13" fmla="*/ 513950 h 513950"/>
              <a:gd name="connsiteX14" fmla="*/ 442 w 10383695"/>
              <a:gd name="connsiteY14" fmla="*/ 509880 h 513950"/>
              <a:gd name="connsiteX15" fmla="*/ 442 w 10383695"/>
              <a:gd name="connsiteY15" fmla="*/ 181316 h 513950"/>
              <a:gd name="connsiteX0" fmla="*/ 442 w 10383695"/>
              <a:gd name="connsiteY0" fmla="*/ 181316 h 513950"/>
              <a:gd name="connsiteX1" fmla="*/ 623326 w 10383695"/>
              <a:gd name="connsiteY1" fmla="*/ 18074 h 513950"/>
              <a:gd name="connsiteX2" fmla="*/ 2150646 w 10383695"/>
              <a:gd name="connsiteY2" fmla="*/ 186194 h 513950"/>
              <a:gd name="connsiteX3" fmla="*/ 2887464 w 10383695"/>
              <a:gd name="connsiteY3" fmla="*/ 189738 h 513950"/>
              <a:gd name="connsiteX4" fmla="*/ 3681449 w 10383695"/>
              <a:gd name="connsiteY4" fmla="*/ 30771 h 513950"/>
              <a:gd name="connsiteX5" fmla="*/ 4974557 w 10383695"/>
              <a:gd name="connsiteY5" fmla="*/ 6707 h 513950"/>
              <a:gd name="connsiteX6" fmla="*/ 5696227 w 10383695"/>
              <a:gd name="connsiteY6" fmla="*/ 182853 h 513950"/>
              <a:gd name="connsiteX7" fmla="*/ 6428188 w 10383695"/>
              <a:gd name="connsiteY7" fmla="*/ 8743 h 513950"/>
              <a:gd name="connsiteX8" fmla="*/ 7521278 w 10383695"/>
              <a:gd name="connsiteY8" fmla="*/ 6707 h 513950"/>
              <a:gd name="connsiteX9" fmla="*/ 8209182 w 10383695"/>
              <a:gd name="connsiteY9" fmla="*/ 182853 h 513950"/>
              <a:gd name="connsiteX10" fmla="*/ 8941663 w 10383695"/>
              <a:gd name="connsiteY10" fmla="*/ 3418 h 513950"/>
              <a:gd name="connsiteX11" fmla="*/ 9827578 w 10383695"/>
              <a:gd name="connsiteY11" fmla="*/ 0 h 513950"/>
              <a:gd name="connsiteX12" fmla="*/ 10383695 w 10383695"/>
              <a:gd name="connsiteY12" fmla="*/ 184324 h 513950"/>
              <a:gd name="connsiteX13" fmla="*/ 10383695 w 10383695"/>
              <a:gd name="connsiteY13" fmla="*/ 513950 h 513950"/>
              <a:gd name="connsiteX14" fmla="*/ 442 w 10383695"/>
              <a:gd name="connsiteY14" fmla="*/ 509880 h 513950"/>
              <a:gd name="connsiteX15" fmla="*/ 442 w 10383695"/>
              <a:gd name="connsiteY15" fmla="*/ 181316 h 513950"/>
              <a:gd name="connsiteX0" fmla="*/ 442 w 10383695"/>
              <a:gd name="connsiteY0" fmla="*/ 181316 h 513950"/>
              <a:gd name="connsiteX1" fmla="*/ 623326 w 10383695"/>
              <a:gd name="connsiteY1" fmla="*/ 18074 h 513950"/>
              <a:gd name="connsiteX2" fmla="*/ 2150646 w 10383695"/>
              <a:gd name="connsiteY2" fmla="*/ 186194 h 513950"/>
              <a:gd name="connsiteX3" fmla="*/ 2887464 w 10383695"/>
              <a:gd name="connsiteY3" fmla="*/ 189738 h 513950"/>
              <a:gd name="connsiteX4" fmla="*/ 3681449 w 10383695"/>
              <a:gd name="connsiteY4" fmla="*/ 30771 h 513950"/>
              <a:gd name="connsiteX5" fmla="*/ 4974557 w 10383695"/>
              <a:gd name="connsiteY5" fmla="*/ 6707 h 513950"/>
              <a:gd name="connsiteX6" fmla="*/ 5696227 w 10383695"/>
              <a:gd name="connsiteY6" fmla="*/ 182853 h 513950"/>
              <a:gd name="connsiteX7" fmla="*/ 6428188 w 10383695"/>
              <a:gd name="connsiteY7" fmla="*/ 8743 h 513950"/>
              <a:gd name="connsiteX8" fmla="*/ 7521278 w 10383695"/>
              <a:gd name="connsiteY8" fmla="*/ 6707 h 513950"/>
              <a:gd name="connsiteX9" fmla="*/ 8209182 w 10383695"/>
              <a:gd name="connsiteY9" fmla="*/ 182853 h 513950"/>
              <a:gd name="connsiteX10" fmla="*/ 8941663 w 10383695"/>
              <a:gd name="connsiteY10" fmla="*/ 3418 h 513950"/>
              <a:gd name="connsiteX11" fmla="*/ 9827578 w 10383695"/>
              <a:gd name="connsiteY11" fmla="*/ 0 h 513950"/>
              <a:gd name="connsiteX12" fmla="*/ 10383695 w 10383695"/>
              <a:gd name="connsiteY12" fmla="*/ 184324 h 513950"/>
              <a:gd name="connsiteX13" fmla="*/ 10383695 w 10383695"/>
              <a:gd name="connsiteY13" fmla="*/ 513950 h 513950"/>
              <a:gd name="connsiteX14" fmla="*/ 442 w 10383695"/>
              <a:gd name="connsiteY14" fmla="*/ 509880 h 513950"/>
              <a:gd name="connsiteX15" fmla="*/ 442 w 10383695"/>
              <a:gd name="connsiteY15" fmla="*/ 181316 h 513950"/>
              <a:gd name="connsiteX0" fmla="*/ 442 w 10383695"/>
              <a:gd name="connsiteY0" fmla="*/ 181316 h 513950"/>
              <a:gd name="connsiteX1" fmla="*/ 642376 w 10383695"/>
              <a:gd name="connsiteY1" fmla="*/ 171259 h 513950"/>
              <a:gd name="connsiteX2" fmla="*/ 2150646 w 10383695"/>
              <a:gd name="connsiteY2" fmla="*/ 186194 h 513950"/>
              <a:gd name="connsiteX3" fmla="*/ 2887464 w 10383695"/>
              <a:gd name="connsiteY3" fmla="*/ 189738 h 513950"/>
              <a:gd name="connsiteX4" fmla="*/ 3681449 w 10383695"/>
              <a:gd name="connsiteY4" fmla="*/ 30771 h 513950"/>
              <a:gd name="connsiteX5" fmla="*/ 4974557 w 10383695"/>
              <a:gd name="connsiteY5" fmla="*/ 6707 h 513950"/>
              <a:gd name="connsiteX6" fmla="*/ 5696227 w 10383695"/>
              <a:gd name="connsiteY6" fmla="*/ 182853 h 513950"/>
              <a:gd name="connsiteX7" fmla="*/ 6428188 w 10383695"/>
              <a:gd name="connsiteY7" fmla="*/ 8743 h 513950"/>
              <a:gd name="connsiteX8" fmla="*/ 7521278 w 10383695"/>
              <a:gd name="connsiteY8" fmla="*/ 6707 h 513950"/>
              <a:gd name="connsiteX9" fmla="*/ 8209182 w 10383695"/>
              <a:gd name="connsiteY9" fmla="*/ 182853 h 513950"/>
              <a:gd name="connsiteX10" fmla="*/ 8941663 w 10383695"/>
              <a:gd name="connsiteY10" fmla="*/ 3418 h 513950"/>
              <a:gd name="connsiteX11" fmla="*/ 9827578 w 10383695"/>
              <a:gd name="connsiteY11" fmla="*/ 0 h 513950"/>
              <a:gd name="connsiteX12" fmla="*/ 10383695 w 10383695"/>
              <a:gd name="connsiteY12" fmla="*/ 184324 h 513950"/>
              <a:gd name="connsiteX13" fmla="*/ 10383695 w 10383695"/>
              <a:gd name="connsiteY13" fmla="*/ 513950 h 513950"/>
              <a:gd name="connsiteX14" fmla="*/ 442 w 10383695"/>
              <a:gd name="connsiteY14" fmla="*/ 509880 h 513950"/>
              <a:gd name="connsiteX15" fmla="*/ 442 w 10383695"/>
              <a:gd name="connsiteY15" fmla="*/ 181316 h 513950"/>
              <a:gd name="connsiteX0" fmla="*/ 442 w 10383695"/>
              <a:gd name="connsiteY0" fmla="*/ 181316 h 513950"/>
              <a:gd name="connsiteX1" fmla="*/ 642376 w 10383695"/>
              <a:gd name="connsiteY1" fmla="*/ 171259 h 513950"/>
              <a:gd name="connsiteX2" fmla="*/ 2150646 w 10383695"/>
              <a:gd name="connsiteY2" fmla="*/ 186194 h 513950"/>
              <a:gd name="connsiteX3" fmla="*/ 2887464 w 10383695"/>
              <a:gd name="connsiteY3" fmla="*/ 189738 h 513950"/>
              <a:gd name="connsiteX4" fmla="*/ 3681449 w 10383695"/>
              <a:gd name="connsiteY4" fmla="*/ 30771 h 513950"/>
              <a:gd name="connsiteX5" fmla="*/ 4974557 w 10383695"/>
              <a:gd name="connsiteY5" fmla="*/ 6707 h 513950"/>
              <a:gd name="connsiteX6" fmla="*/ 5696227 w 10383695"/>
              <a:gd name="connsiteY6" fmla="*/ 182853 h 513950"/>
              <a:gd name="connsiteX7" fmla="*/ 6428188 w 10383695"/>
              <a:gd name="connsiteY7" fmla="*/ 8743 h 513950"/>
              <a:gd name="connsiteX8" fmla="*/ 7521278 w 10383695"/>
              <a:gd name="connsiteY8" fmla="*/ 6707 h 513950"/>
              <a:gd name="connsiteX9" fmla="*/ 8209182 w 10383695"/>
              <a:gd name="connsiteY9" fmla="*/ 182853 h 513950"/>
              <a:gd name="connsiteX10" fmla="*/ 8941663 w 10383695"/>
              <a:gd name="connsiteY10" fmla="*/ 3418 h 513950"/>
              <a:gd name="connsiteX11" fmla="*/ 9827578 w 10383695"/>
              <a:gd name="connsiteY11" fmla="*/ 0 h 513950"/>
              <a:gd name="connsiteX12" fmla="*/ 10383695 w 10383695"/>
              <a:gd name="connsiteY12" fmla="*/ 184324 h 513950"/>
              <a:gd name="connsiteX13" fmla="*/ 10383695 w 10383695"/>
              <a:gd name="connsiteY13" fmla="*/ 513950 h 513950"/>
              <a:gd name="connsiteX14" fmla="*/ 442 w 10383695"/>
              <a:gd name="connsiteY14" fmla="*/ 509880 h 513950"/>
              <a:gd name="connsiteX15" fmla="*/ 442 w 10383695"/>
              <a:gd name="connsiteY15" fmla="*/ 181316 h 513950"/>
              <a:gd name="connsiteX0" fmla="*/ 442 w 10383695"/>
              <a:gd name="connsiteY0" fmla="*/ 181316 h 513950"/>
              <a:gd name="connsiteX1" fmla="*/ 642376 w 10383695"/>
              <a:gd name="connsiteY1" fmla="*/ 171259 h 513950"/>
              <a:gd name="connsiteX2" fmla="*/ 2150646 w 10383695"/>
              <a:gd name="connsiteY2" fmla="*/ 186194 h 513950"/>
              <a:gd name="connsiteX3" fmla="*/ 2887464 w 10383695"/>
              <a:gd name="connsiteY3" fmla="*/ 189738 h 513950"/>
              <a:gd name="connsiteX4" fmla="*/ 3681449 w 10383695"/>
              <a:gd name="connsiteY4" fmla="*/ 30771 h 513950"/>
              <a:gd name="connsiteX5" fmla="*/ 4974557 w 10383695"/>
              <a:gd name="connsiteY5" fmla="*/ 6707 h 513950"/>
              <a:gd name="connsiteX6" fmla="*/ 5696227 w 10383695"/>
              <a:gd name="connsiteY6" fmla="*/ 182853 h 513950"/>
              <a:gd name="connsiteX7" fmla="*/ 6428188 w 10383695"/>
              <a:gd name="connsiteY7" fmla="*/ 8743 h 513950"/>
              <a:gd name="connsiteX8" fmla="*/ 7521278 w 10383695"/>
              <a:gd name="connsiteY8" fmla="*/ 6707 h 513950"/>
              <a:gd name="connsiteX9" fmla="*/ 8209182 w 10383695"/>
              <a:gd name="connsiteY9" fmla="*/ 182853 h 513950"/>
              <a:gd name="connsiteX10" fmla="*/ 8941663 w 10383695"/>
              <a:gd name="connsiteY10" fmla="*/ 3418 h 513950"/>
              <a:gd name="connsiteX11" fmla="*/ 9827578 w 10383695"/>
              <a:gd name="connsiteY11" fmla="*/ 0 h 513950"/>
              <a:gd name="connsiteX12" fmla="*/ 10383695 w 10383695"/>
              <a:gd name="connsiteY12" fmla="*/ 184324 h 513950"/>
              <a:gd name="connsiteX13" fmla="*/ 10383695 w 10383695"/>
              <a:gd name="connsiteY13" fmla="*/ 513950 h 513950"/>
              <a:gd name="connsiteX14" fmla="*/ 442 w 10383695"/>
              <a:gd name="connsiteY14" fmla="*/ 509880 h 513950"/>
              <a:gd name="connsiteX15" fmla="*/ 442 w 10383695"/>
              <a:gd name="connsiteY15" fmla="*/ 181316 h 513950"/>
              <a:gd name="connsiteX0" fmla="*/ 442 w 10383695"/>
              <a:gd name="connsiteY0" fmla="*/ 181316 h 513950"/>
              <a:gd name="connsiteX1" fmla="*/ 642376 w 10383695"/>
              <a:gd name="connsiteY1" fmla="*/ 171259 h 513950"/>
              <a:gd name="connsiteX2" fmla="*/ 2150646 w 10383695"/>
              <a:gd name="connsiteY2" fmla="*/ 186194 h 513950"/>
              <a:gd name="connsiteX3" fmla="*/ 2887464 w 10383695"/>
              <a:gd name="connsiteY3" fmla="*/ 189738 h 513950"/>
              <a:gd name="connsiteX4" fmla="*/ 3681449 w 10383695"/>
              <a:gd name="connsiteY4" fmla="*/ 30771 h 513950"/>
              <a:gd name="connsiteX5" fmla="*/ 4974557 w 10383695"/>
              <a:gd name="connsiteY5" fmla="*/ 6707 h 513950"/>
              <a:gd name="connsiteX6" fmla="*/ 5696227 w 10383695"/>
              <a:gd name="connsiteY6" fmla="*/ 182853 h 513950"/>
              <a:gd name="connsiteX7" fmla="*/ 6428188 w 10383695"/>
              <a:gd name="connsiteY7" fmla="*/ 8743 h 513950"/>
              <a:gd name="connsiteX8" fmla="*/ 7521278 w 10383695"/>
              <a:gd name="connsiteY8" fmla="*/ 6707 h 513950"/>
              <a:gd name="connsiteX9" fmla="*/ 8209182 w 10383695"/>
              <a:gd name="connsiteY9" fmla="*/ 182853 h 513950"/>
              <a:gd name="connsiteX10" fmla="*/ 8941663 w 10383695"/>
              <a:gd name="connsiteY10" fmla="*/ 3418 h 513950"/>
              <a:gd name="connsiteX11" fmla="*/ 9827578 w 10383695"/>
              <a:gd name="connsiteY11" fmla="*/ 0 h 513950"/>
              <a:gd name="connsiteX12" fmla="*/ 10383695 w 10383695"/>
              <a:gd name="connsiteY12" fmla="*/ 184324 h 513950"/>
              <a:gd name="connsiteX13" fmla="*/ 10383695 w 10383695"/>
              <a:gd name="connsiteY13" fmla="*/ 513950 h 513950"/>
              <a:gd name="connsiteX14" fmla="*/ 442 w 10383695"/>
              <a:gd name="connsiteY14" fmla="*/ 509880 h 513950"/>
              <a:gd name="connsiteX15" fmla="*/ 442 w 10383695"/>
              <a:gd name="connsiteY15" fmla="*/ 181316 h 513950"/>
              <a:gd name="connsiteX0" fmla="*/ 442 w 10383695"/>
              <a:gd name="connsiteY0" fmla="*/ 181316 h 513950"/>
              <a:gd name="connsiteX1" fmla="*/ 642376 w 10383695"/>
              <a:gd name="connsiteY1" fmla="*/ 171259 h 513950"/>
              <a:gd name="connsiteX2" fmla="*/ 2150646 w 10383695"/>
              <a:gd name="connsiteY2" fmla="*/ 186194 h 513950"/>
              <a:gd name="connsiteX3" fmla="*/ 2887464 w 10383695"/>
              <a:gd name="connsiteY3" fmla="*/ 189738 h 513950"/>
              <a:gd name="connsiteX4" fmla="*/ 3681449 w 10383695"/>
              <a:gd name="connsiteY4" fmla="*/ 30771 h 513950"/>
              <a:gd name="connsiteX5" fmla="*/ 4974557 w 10383695"/>
              <a:gd name="connsiteY5" fmla="*/ 6707 h 513950"/>
              <a:gd name="connsiteX6" fmla="*/ 5696227 w 10383695"/>
              <a:gd name="connsiteY6" fmla="*/ 182853 h 513950"/>
              <a:gd name="connsiteX7" fmla="*/ 6428188 w 10383695"/>
              <a:gd name="connsiteY7" fmla="*/ 8743 h 513950"/>
              <a:gd name="connsiteX8" fmla="*/ 7521278 w 10383695"/>
              <a:gd name="connsiteY8" fmla="*/ 6707 h 513950"/>
              <a:gd name="connsiteX9" fmla="*/ 8209182 w 10383695"/>
              <a:gd name="connsiteY9" fmla="*/ 182853 h 513950"/>
              <a:gd name="connsiteX10" fmla="*/ 8941663 w 10383695"/>
              <a:gd name="connsiteY10" fmla="*/ 3418 h 513950"/>
              <a:gd name="connsiteX11" fmla="*/ 9827578 w 10383695"/>
              <a:gd name="connsiteY11" fmla="*/ 0 h 513950"/>
              <a:gd name="connsiteX12" fmla="*/ 10383695 w 10383695"/>
              <a:gd name="connsiteY12" fmla="*/ 184324 h 513950"/>
              <a:gd name="connsiteX13" fmla="*/ 10383695 w 10383695"/>
              <a:gd name="connsiteY13" fmla="*/ 513950 h 513950"/>
              <a:gd name="connsiteX14" fmla="*/ 442 w 10383695"/>
              <a:gd name="connsiteY14" fmla="*/ 509880 h 513950"/>
              <a:gd name="connsiteX15" fmla="*/ 442 w 10383695"/>
              <a:gd name="connsiteY15" fmla="*/ 181316 h 513950"/>
              <a:gd name="connsiteX0" fmla="*/ 442 w 10383695"/>
              <a:gd name="connsiteY0" fmla="*/ 181316 h 513950"/>
              <a:gd name="connsiteX1" fmla="*/ 642376 w 10383695"/>
              <a:gd name="connsiteY1" fmla="*/ 171259 h 513950"/>
              <a:gd name="connsiteX2" fmla="*/ 2150646 w 10383695"/>
              <a:gd name="connsiteY2" fmla="*/ 186194 h 513950"/>
              <a:gd name="connsiteX3" fmla="*/ 2887464 w 10383695"/>
              <a:gd name="connsiteY3" fmla="*/ 189738 h 513950"/>
              <a:gd name="connsiteX4" fmla="*/ 3681449 w 10383695"/>
              <a:gd name="connsiteY4" fmla="*/ 30771 h 513950"/>
              <a:gd name="connsiteX5" fmla="*/ 4974557 w 10383695"/>
              <a:gd name="connsiteY5" fmla="*/ 6707 h 513950"/>
              <a:gd name="connsiteX6" fmla="*/ 5696227 w 10383695"/>
              <a:gd name="connsiteY6" fmla="*/ 182853 h 513950"/>
              <a:gd name="connsiteX7" fmla="*/ 6428188 w 10383695"/>
              <a:gd name="connsiteY7" fmla="*/ 8743 h 513950"/>
              <a:gd name="connsiteX8" fmla="*/ 7521278 w 10383695"/>
              <a:gd name="connsiteY8" fmla="*/ 6707 h 513950"/>
              <a:gd name="connsiteX9" fmla="*/ 8209182 w 10383695"/>
              <a:gd name="connsiteY9" fmla="*/ 182853 h 513950"/>
              <a:gd name="connsiteX10" fmla="*/ 8941663 w 10383695"/>
              <a:gd name="connsiteY10" fmla="*/ 3418 h 513950"/>
              <a:gd name="connsiteX11" fmla="*/ 9827578 w 10383695"/>
              <a:gd name="connsiteY11" fmla="*/ 0 h 513950"/>
              <a:gd name="connsiteX12" fmla="*/ 10383695 w 10383695"/>
              <a:gd name="connsiteY12" fmla="*/ 184324 h 513950"/>
              <a:gd name="connsiteX13" fmla="*/ 10383695 w 10383695"/>
              <a:gd name="connsiteY13" fmla="*/ 513950 h 513950"/>
              <a:gd name="connsiteX14" fmla="*/ 442 w 10383695"/>
              <a:gd name="connsiteY14" fmla="*/ 509880 h 513950"/>
              <a:gd name="connsiteX15" fmla="*/ 442 w 10383695"/>
              <a:gd name="connsiteY15" fmla="*/ 181316 h 513950"/>
              <a:gd name="connsiteX0" fmla="*/ 442 w 10383695"/>
              <a:gd name="connsiteY0" fmla="*/ 181316 h 513950"/>
              <a:gd name="connsiteX1" fmla="*/ 642376 w 10383695"/>
              <a:gd name="connsiteY1" fmla="*/ 171259 h 513950"/>
              <a:gd name="connsiteX2" fmla="*/ 2150646 w 10383695"/>
              <a:gd name="connsiteY2" fmla="*/ 186194 h 513950"/>
              <a:gd name="connsiteX3" fmla="*/ 2887464 w 10383695"/>
              <a:gd name="connsiteY3" fmla="*/ 189738 h 513950"/>
              <a:gd name="connsiteX4" fmla="*/ 3681449 w 10383695"/>
              <a:gd name="connsiteY4" fmla="*/ 30771 h 513950"/>
              <a:gd name="connsiteX5" fmla="*/ 4974557 w 10383695"/>
              <a:gd name="connsiteY5" fmla="*/ 6707 h 513950"/>
              <a:gd name="connsiteX6" fmla="*/ 5696227 w 10383695"/>
              <a:gd name="connsiteY6" fmla="*/ 182853 h 513950"/>
              <a:gd name="connsiteX7" fmla="*/ 6428188 w 10383695"/>
              <a:gd name="connsiteY7" fmla="*/ 8743 h 513950"/>
              <a:gd name="connsiteX8" fmla="*/ 7521278 w 10383695"/>
              <a:gd name="connsiteY8" fmla="*/ 6707 h 513950"/>
              <a:gd name="connsiteX9" fmla="*/ 8209182 w 10383695"/>
              <a:gd name="connsiteY9" fmla="*/ 182853 h 513950"/>
              <a:gd name="connsiteX10" fmla="*/ 8941663 w 10383695"/>
              <a:gd name="connsiteY10" fmla="*/ 3418 h 513950"/>
              <a:gd name="connsiteX11" fmla="*/ 9827578 w 10383695"/>
              <a:gd name="connsiteY11" fmla="*/ 0 h 513950"/>
              <a:gd name="connsiteX12" fmla="*/ 10383695 w 10383695"/>
              <a:gd name="connsiteY12" fmla="*/ 184324 h 513950"/>
              <a:gd name="connsiteX13" fmla="*/ 10383695 w 10383695"/>
              <a:gd name="connsiteY13" fmla="*/ 513950 h 513950"/>
              <a:gd name="connsiteX14" fmla="*/ 442 w 10383695"/>
              <a:gd name="connsiteY14" fmla="*/ 509880 h 513950"/>
              <a:gd name="connsiteX15" fmla="*/ 442 w 10383695"/>
              <a:gd name="connsiteY15" fmla="*/ 181316 h 513950"/>
              <a:gd name="connsiteX0" fmla="*/ 442 w 10383695"/>
              <a:gd name="connsiteY0" fmla="*/ 181316 h 513950"/>
              <a:gd name="connsiteX1" fmla="*/ 642376 w 10383695"/>
              <a:gd name="connsiteY1" fmla="*/ 171259 h 513950"/>
              <a:gd name="connsiteX2" fmla="*/ 2150646 w 10383695"/>
              <a:gd name="connsiteY2" fmla="*/ 186194 h 513950"/>
              <a:gd name="connsiteX3" fmla="*/ 2887464 w 10383695"/>
              <a:gd name="connsiteY3" fmla="*/ 189738 h 513950"/>
              <a:gd name="connsiteX4" fmla="*/ 3681449 w 10383695"/>
              <a:gd name="connsiteY4" fmla="*/ 30771 h 513950"/>
              <a:gd name="connsiteX5" fmla="*/ 4974557 w 10383695"/>
              <a:gd name="connsiteY5" fmla="*/ 6707 h 513950"/>
              <a:gd name="connsiteX6" fmla="*/ 5696227 w 10383695"/>
              <a:gd name="connsiteY6" fmla="*/ 182853 h 513950"/>
              <a:gd name="connsiteX7" fmla="*/ 6428188 w 10383695"/>
              <a:gd name="connsiteY7" fmla="*/ 8743 h 513950"/>
              <a:gd name="connsiteX8" fmla="*/ 7521278 w 10383695"/>
              <a:gd name="connsiteY8" fmla="*/ 6707 h 513950"/>
              <a:gd name="connsiteX9" fmla="*/ 8209182 w 10383695"/>
              <a:gd name="connsiteY9" fmla="*/ 182853 h 513950"/>
              <a:gd name="connsiteX10" fmla="*/ 8941663 w 10383695"/>
              <a:gd name="connsiteY10" fmla="*/ 3418 h 513950"/>
              <a:gd name="connsiteX11" fmla="*/ 9827578 w 10383695"/>
              <a:gd name="connsiteY11" fmla="*/ 0 h 513950"/>
              <a:gd name="connsiteX12" fmla="*/ 10383695 w 10383695"/>
              <a:gd name="connsiteY12" fmla="*/ 184324 h 513950"/>
              <a:gd name="connsiteX13" fmla="*/ 10383695 w 10383695"/>
              <a:gd name="connsiteY13" fmla="*/ 513950 h 513950"/>
              <a:gd name="connsiteX14" fmla="*/ 442 w 10383695"/>
              <a:gd name="connsiteY14" fmla="*/ 509880 h 513950"/>
              <a:gd name="connsiteX15" fmla="*/ 442 w 10383695"/>
              <a:gd name="connsiteY15" fmla="*/ 181316 h 513950"/>
              <a:gd name="connsiteX0" fmla="*/ 442 w 10383695"/>
              <a:gd name="connsiteY0" fmla="*/ 181316 h 513950"/>
              <a:gd name="connsiteX1" fmla="*/ 642376 w 10383695"/>
              <a:gd name="connsiteY1" fmla="*/ 171259 h 513950"/>
              <a:gd name="connsiteX2" fmla="*/ 2150646 w 10383695"/>
              <a:gd name="connsiteY2" fmla="*/ 186194 h 513950"/>
              <a:gd name="connsiteX3" fmla="*/ 2887464 w 10383695"/>
              <a:gd name="connsiteY3" fmla="*/ 189738 h 513950"/>
              <a:gd name="connsiteX4" fmla="*/ 3681449 w 10383695"/>
              <a:gd name="connsiteY4" fmla="*/ 30771 h 513950"/>
              <a:gd name="connsiteX5" fmla="*/ 4974557 w 10383695"/>
              <a:gd name="connsiteY5" fmla="*/ 6707 h 513950"/>
              <a:gd name="connsiteX6" fmla="*/ 5696227 w 10383695"/>
              <a:gd name="connsiteY6" fmla="*/ 182853 h 513950"/>
              <a:gd name="connsiteX7" fmla="*/ 6428188 w 10383695"/>
              <a:gd name="connsiteY7" fmla="*/ 8743 h 513950"/>
              <a:gd name="connsiteX8" fmla="*/ 7521278 w 10383695"/>
              <a:gd name="connsiteY8" fmla="*/ 6707 h 513950"/>
              <a:gd name="connsiteX9" fmla="*/ 8209182 w 10383695"/>
              <a:gd name="connsiteY9" fmla="*/ 182853 h 513950"/>
              <a:gd name="connsiteX10" fmla="*/ 8941663 w 10383695"/>
              <a:gd name="connsiteY10" fmla="*/ 3418 h 513950"/>
              <a:gd name="connsiteX11" fmla="*/ 9827578 w 10383695"/>
              <a:gd name="connsiteY11" fmla="*/ 0 h 513950"/>
              <a:gd name="connsiteX12" fmla="*/ 10383695 w 10383695"/>
              <a:gd name="connsiteY12" fmla="*/ 184324 h 513950"/>
              <a:gd name="connsiteX13" fmla="*/ 10383695 w 10383695"/>
              <a:gd name="connsiteY13" fmla="*/ 513950 h 513950"/>
              <a:gd name="connsiteX14" fmla="*/ 442 w 10383695"/>
              <a:gd name="connsiteY14" fmla="*/ 509880 h 513950"/>
              <a:gd name="connsiteX15" fmla="*/ 442 w 10383695"/>
              <a:gd name="connsiteY15" fmla="*/ 181316 h 513950"/>
              <a:gd name="connsiteX0" fmla="*/ 442 w 10383695"/>
              <a:gd name="connsiteY0" fmla="*/ 181316 h 513950"/>
              <a:gd name="connsiteX1" fmla="*/ 642376 w 10383695"/>
              <a:gd name="connsiteY1" fmla="*/ 171259 h 513950"/>
              <a:gd name="connsiteX2" fmla="*/ 2150646 w 10383695"/>
              <a:gd name="connsiteY2" fmla="*/ 186194 h 513950"/>
              <a:gd name="connsiteX3" fmla="*/ 2887464 w 10383695"/>
              <a:gd name="connsiteY3" fmla="*/ 189738 h 513950"/>
              <a:gd name="connsiteX4" fmla="*/ 3681449 w 10383695"/>
              <a:gd name="connsiteY4" fmla="*/ 30771 h 513950"/>
              <a:gd name="connsiteX5" fmla="*/ 4974557 w 10383695"/>
              <a:gd name="connsiteY5" fmla="*/ 6707 h 513950"/>
              <a:gd name="connsiteX6" fmla="*/ 5696227 w 10383695"/>
              <a:gd name="connsiteY6" fmla="*/ 182853 h 513950"/>
              <a:gd name="connsiteX7" fmla="*/ 6428188 w 10383695"/>
              <a:gd name="connsiteY7" fmla="*/ 8743 h 513950"/>
              <a:gd name="connsiteX8" fmla="*/ 7521278 w 10383695"/>
              <a:gd name="connsiteY8" fmla="*/ 6707 h 513950"/>
              <a:gd name="connsiteX9" fmla="*/ 8209182 w 10383695"/>
              <a:gd name="connsiteY9" fmla="*/ 182853 h 513950"/>
              <a:gd name="connsiteX10" fmla="*/ 8941663 w 10383695"/>
              <a:gd name="connsiteY10" fmla="*/ 3418 h 513950"/>
              <a:gd name="connsiteX11" fmla="*/ 9827578 w 10383695"/>
              <a:gd name="connsiteY11" fmla="*/ 0 h 513950"/>
              <a:gd name="connsiteX12" fmla="*/ 10383695 w 10383695"/>
              <a:gd name="connsiteY12" fmla="*/ 184324 h 513950"/>
              <a:gd name="connsiteX13" fmla="*/ 10383695 w 10383695"/>
              <a:gd name="connsiteY13" fmla="*/ 513950 h 513950"/>
              <a:gd name="connsiteX14" fmla="*/ 442 w 10383695"/>
              <a:gd name="connsiteY14" fmla="*/ 509880 h 513950"/>
              <a:gd name="connsiteX15" fmla="*/ 442 w 10383695"/>
              <a:gd name="connsiteY15" fmla="*/ 181316 h 513950"/>
              <a:gd name="connsiteX0" fmla="*/ 442 w 10383695"/>
              <a:gd name="connsiteY0" fmla="*/ 181316 h 513950"/>
              <a:gd name="connsiteX1" fmla="*/ 642376 w 10383695"/>
              <a:gd name="connsiteY1" fmla="*/ 171259 h 513950"/>
              <a:gd name="connsiteX2" fmla="*/ 2150646 w 10383695"/>
              <a:gd name="connsiteY2" fmla="*/ 186194 h 513950"/>
              <a:gd name="connsiteX3" fmla="*/ 2887464 w 10383695"/>
              <a:gd name="connsiteY3" fmla="*/ 189738 h 513950"/>
              <a:gd name="connsiteX4" fmla="*/ 3681449 w 10383695"/>
              <a:gd name="connsiteY4" fmla="*/ 30771 h 513950"/>
              <a:gd name="connsiteX5" fmla="*/ 4974557 w 10383695"/>
              <a:gd name="connsiteY5" fmla="*/ 6707 h 513950"/>
              <a:gd name="connsiteX6" fmla="*/ 5696227 w 10383695"/>
              <a:gd name="connsiteY6" fmla="*/ 182853 h 513950"/>
              <a:gd name="connsiteX7" fmla="*/ 6428188 w 10383695"/>
              <a:gd name="connsiteY7" fmla="*/ 8743 h 513950"/>
              <a:gd name="connsiteX8" fmla="*/ 7521278 w 10383695"/>
              <a:gd name="connsiteY8" fmla="*/ 6707 h 513950"/>
              <a:gd name="connsiteX9" fmla="*/ 8209182 w 10383695"/>
              <a:gd name="connsiteY9" fmla="*/ 182853 h 513950"/>
              <a:gd name="connsiteX10" fmla="*/ 8941663 w 10383695"/>
              <a:gd name="connsiteY10" fmla="*/ 3418 h 513950"/>
              <a:gd name="connsiteX11" fmla="*/ 9827578 w 10383695"/>
              <a:gd name="connsiteY11" fmla="*/ 0 h 513950"/>
              <a:gd name="connsiteX12" fmla="*/ 10383695 w 10383695"/>
              <a:gd name="connsiteY12" fmla="*/ 184324 h 513950"/>
              <a:gd name="connsiteX13" fmla="*/ 10383695 w 10383695"/>
              <a:gd name="connsiteY13" fmla="*/ 513950 h 513950"/>
              <a:gd name="connsiteX14" fmla="*/ 442 w 10383695"/>
              <a:gd name="connsiteY14" fmla="*/ 509880 h 513950"/>
              <a:gd name="connsiteX15" fmla="*/ 442 w 10383695"/>
              <a:gd name="connsiteY15" fmla="*/ 181316 h 51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83695" h="513950">
                <a:moveTo>
                  <a:pt x="442" y="181316"/>
                </a:moveTo>
                <a:lnTo>
                  <a:pt x="642376" y="171259"/>
                </a:lnTo>
                <a:cubicBezTo>
                  <a:pt x="940346" y="596285"/>
                  <a:pt x="1829816" y="590784"/>
                  <a:pt x="2150646" y="186194"/>
                </a:cubicBezTo>
                <a:lnTo>
                  <a:pt x="2887464" y="189738"/>
                </a:lnTo>
                <a:cubicBezTo>
                  <a:pt x="3142598" y="188021"/>
                  <a:pt x="3689629" y="234457"/>
                  <a:pt x="3681449" y="30771"/>
                </a:cubicBezTo>
                <a:cubicBezTo>
                  <a:pt x="3842983" y="242683"/>
                  <a:pt x="4880027" y="221911"/>
                  <a:pt x="4974557" y="6707"/>
                </a:cubicBezTo>
                <a:cubicBezTo>
                  <a:pt x="4977861" y="220087"/>
                  <a:pt x="5453955" y="182514"/>
                  <a:pt x="5696227" y="182853"/>
                </a:cubicBezTo>
                <a:cubicBezTo>
                  <a:pt x="5938499" y="183192"/>
                  <a:pt x="6429530" y="216266"/>
                  <a:pt x="6428188" y="8743"/>
                </a:cubicBezTo>
                <a:cubicBezTo>
                  <a:pt x="6429573" y="119856"/>
                  <a:pt x="7519893" y="106104"/>
                  <a:pt x="7521278" y="6707"/>
                </a:cubicBezTo>
                <a:cubicBezTo>
                  <a:pt x="7521120" y="196140"/>
                  <a:pt x="7972451" y="183401"/>
                  <a:pt x="8209182" y="182853"/>
                </a:cubicBezTo>
                <a:cubicBezTo>
                  <a:pt x="8445913" y="182305"/>
                  <a:pt x="8890377" y="200886"/>
                  <a:pt x="8941663" y="3418"/>
                </a:cubicBezTo>
                <a:cubicBezTo>
                  <a:pt x="8915465" y="101373"/>
                  <a:pt x="9850487" y="69794"/>
                  <a:pt x="9827578" y="0"/>
                </a:cubicBezTo>
                <a:cubicBezTo>
                  <a:pt x="9901453" y="214371"/>
                  <a:pt x="9912733" y="181410"/>
                  <a:pt x="10383695" y="184324"/>
                </a:cubicBezTo>
                <a:lnTo>
                  <a:pt x="10383695" y="513950"/>
                </a:lnTo>
                <a:lnTo>
                  <a:pt x="442" y="509880"/>
                </a:lnTo>
                <a:cubicBezTo>
                  <a:pt x="-1090" y="400359"/>
                  <a:pt x="1974" y="290837"/>
                  <a:pt x="442" y="181316"/>
                </a:cubicBezTo>
                <a:close/>
              </a:path>
            </a:pathLst>
          </a:custGeom>
          <a:gradFill flip="none" rotWithShape="1">
            <a:gsLst>
              <a:gs pos="12000">
                <a:srgbClr val="FFC800">
                  <a:shade val="30000"/>
                  <a:satMod val="115000"/>
                  <a:alpha val="90000"/>
                </a:srgbClr>
              </a:gs>
              <a:gs pos="41000">
                <a:srgbClr val="FFC800">
                  <a:shade val="67500"/>
                  <a:satMod val="115000"/>
                  <a:alpha val="90000"/>
                </a:srgbClr>
              </a:gs>
              <a:gs pos="100000">
                <a:srgbClr val="FFC800">
                  <a:shade val="100000"/>
                  <a:satMod val="115000"/>
                  <a:alpha val="9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7" name="Rectangle 46"/>
          <p:cNvSpPr/>
          <p:nvPr/>
        </p:nvSpPr>
        <p:spPr>
          <a:xfrm>
            <a:off x="2200776" y="3474037"/>
            <a:ext cx="7787440" cy="455794"/>
          </a:xfrm>
          <a:prstGeom prst="rect">
            <a:avLst/>
          </a:prstGeom>
          <a:solidFill>
            <a:srgbClr val="F9C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136" name="Group 135"/>
          <p:cNvGrpSpPr/>
          <p:nvPr/>
        </p:nvGrpSpPr>
        <p:grpSpPr>
          <a:xfrm>
            <a:off x="3042158" y="1060793"/>
            <a:ext cx="7379185" cy="2341043"/>
            <a:chOff x="2024209" y="271390"/>
            <a:chExt cx="9838913" cy="3121390"/>
          </a:xfrm>
        </p:grpSpPr>
        <p:sp>
          <p:nvSpPr>
            <p:cNvPr id="86" name="Right Triangle 85"/>
            <p:cNvSpPr/>
            <p:nvPr/>
          </p:nvSpPr>
          <p:spPr>
            <a:xfrm rot="900000">
              <a:off x="2354321" y="2206861"/>
              <a:ext cx="1011397" cy="1185919"/>
            </a:xfrm>
            <a:custGeom>
              <a:avLst/>
              <a:gdLst>
                <a:gd name="connsiteX0" fmla="*/ 0 w 357809"/>
                <a:gd name="connsiteY0" fmla="*/ 357809 h 357809"/>
                <a:gd name="connsiteX1" fmla="*/ 0 w 357809"/>
                <a:gd name="connsiteY1" fmla="*/ 0 h 357809"/>
                <a:gd name="connsiteX2" fmla="*/ 357809 w 357809"/>
                <a:gd name="connsiteY2" fmla="*/ 357809 h 357809"/>
                <a:gd name="connsiteX3" fmla="*/ 0 w 357809"/>
                <a:gd name="connsiteY3" fmla="*/ 357809 h 357809"/>
                <a:gd name="connsiteX0" fmla="*/ 0 w 808383"/>
                <a:gd name="connsiteY0" fmla="*/ 1099931 h 1099931"/>
                <a:gd name="connsiteX1" fmla="*/ 450574 w 808383"/>
                <a:gd name="connsiteY1" fmla="*/ 0 h 1099931"/>
                <a:gd name="connsiteX2" fmla="*/ 808383 w 808383"/>
                <a:gd name="connsiteY2" fmla="*/ 357809 h 1099931"/>
                <a:gd name="connsiteX3" fmla="*/ 0 w 808383"/>
                <a:gd name="connsiteY3" fmla="*/ 1099931 h 1099931"/>
                <a:gd name="connsiteX0" fmla="*/ 0 w 888616"/>
                <a:gd name="connsiteY0" fmla="*/ 1099931 h 1099931"/>
                <a:gd name="connsiteX1" fmla="*/ 450574 w 888616"/>
                <a:gd name="connsiteY1" fmla="*/ 0 h 1099931"/>
                <a:gd name="connsiteX2" fmla="*/ 888616 w 888616"/>
                <a:gd name="connsiteY2" fmla="*/ 350030 h 1099931"/>
                <a:gd name="connsiteX3" fmla="*/ 0 w 888616"/>
                <a:gd name="connsiteY3" fmla="*/ 1099931 h 1099931"/>
                <a:gd name="connsiteX0" fmla="*/ 0 w 888616"/>
                <a:gd name="connsiteY0" fmla="*/ 762855 h 762855"/>
                <a:gd name="connsiteX1" fmla="*/ 312776 w 888616"/>
                <a:gd name="connsiteY1" fmla="*/ 0 h 762855"/>
                <a:gd name="connsiteX2" fmla="*/ 888616 w 888616"/>
                <a:gd name="connsiteY2" fmla="*/ 12954 h 762855"/>
                <a:gd name="connsiteX3" fmla="*/ 0 w 888616"/>
                <a:gd name="connsiteY3" fmla="*/ 762855 h 762855"/>
                <a:gd name="connsiteX0" fmla="*/ 0 w 650591"/>
                <a:gd name="connsiteY0" fmla="*/ 762855 h 762855"/>
                <a:gd name="connsiteX1" fmla="*/ 312776 w 650591"/>
                <a:gd name="connsiteY1" fmla="*/ 0 h 762855"/>
                <a:gd name="connsiteX2" fmla="*/ 650591 w 650591"/>
                <a:gd name="connsiteY2" fmla="*/ 244820 h 762855"/>
                <a:gd name="connsiteX3" fmla="*/ 0 w 650591"/>
                <a:gd name="connsiteY3" fmla="*/ 762855 h 762855"/>
              </a:gdLst>
              <a:ahLst/>
              <a:cxnLst>
                <a:cxn ang="0">
                  <a:pos x="connsiteX0" y="connsiteY0"/>
                </a:cxn>
                <a:cxn ang="0">
                  <a:pos x="connsiteX1" y="connsiteY1"/>
                </a:cxn>
                <a:cxn ang="0">
                  <a:pos x="connsiteX2" y="connsiteY2"/>
                </a:cxn>
                <a:cxn ang="0">
                  <a:pos x="connsiteX3" y="connsiteY3"/>
                </a:cxn>
              </a:cxnLst>
              <a:rect l="l" t="t" r="r" b="b"/>
              <a:pathLst>
                <a:path w="650591" h="762855">
                  <a:moveTo>
                    <a:pt x="0" y="762855"/>
                  </a:moveTo>
                  <a:lnTo>
                    <a:pt x="312776" y="0"/>
                  </a:lnTo>
                  <a:lnTo>
                    <a:pt x="650591" y="244820"/>
                  </a:lnTo>
                  <a:lnTo>
                    <a:pt x="0" y="762855"/>
                  </a:lnTo>
                  <a:close/>
                </a:path>
              </a:pathLst>
            </a:custGeom>
            <a:solidFill>
              <a:srgbClr val="F9CF19"/>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noFill/>
              </a:endParaRPr>
            </a:p>
          </p:txBody>
        </p:sp>
        <p:sp>
          <p:nvSpPr>
            <p:cNvPr id="87" name="Right Triangle 85"/>
            <p:cNvSpPr/>
            <p:nvPr/>
          </p:nvSpPr>
          <p:spPr>
            <a:xfrm rot="20851685">
              <a:off x="2024209" y="1768375"/>
              <a:ext cx="1087083" cy="1331141"/>
            </a:xfrm>
            <a:custGeom>
              <a:avLst/>
              <a:gdLst>
                <a:gd name="connsiteX0" fmla="*/ 0 w 357809"/>
                <a:gd name="connsiteY0" fmla="*/ 357809 h 357809"/>
                <a:gd name="connsiteX1" fmla="*/ 0 w 357809"/>
                <a:gd name="connsiteY1" fmla="*/ 0 h 357809"/>
                <a:gd name="connsiteX2" fmla="*/ 357809 w 357809"/>
                <a:gd name="connsiteY2" fmla="*/ 357809 h 357809"/>
                <a:gd name="connsiteX3" fmla="*/ 0 w 357809"/>
                <a:gd name="connsiteY3" fmla="*/ 357809 h 357809"/>
                <a:gd name="connsiteX0" fmla="*/ 0 w 808383"/>
                <a:gd name="connsiteY0" fmla="*/ 1099931 h 1099931"/>
                <a:gd name="connsiteX1" fmla="*/ 450574 w 808383"/>
                <a:gd name="connsiteY1" fmla="*/ 0 h 1099931"/>
                <a:gd name="connsiteX2" fmla="*/ 808383 w 808383"/>
                <a:gd name="connsiteY2" fmla="*/ 357809 h 1099931"/>
                <a:gd name="connsiteX3" fmla="*/ 0 w 808383"/>
                <a:gd name="connsiteY3" fmla="*/ 1099931 h 1099931"/>
                <a:gd name="connsiteX0" fmla="*/ 0 w 881666"/>
                <a:gd name="connsiteY0" fmla="*/ 1099931 h 1099931"/>
                <a:gd name="connsiteX1" fmla="*/ 450574 w 881666"/>
                <a:gd name="connsiteY1" fmla="*/ 0 h 1099931"/>
                <a:gd name="connsiteX2" fmla="*/ 881666 w 881666"/>
                <a:gd name="connsiteY2" fmla="*/ 333300 h 1099931"/>
                <a:gd name="connsiteX3" fmla="*/ 0 w 881666"/>
                <a:gd name="connsiteY3" fmla="*/ 1099931 h 1099931"/>
                <a:gd name="connsiteX0" fmla="*/ 0 w 747197"/>
                <a:gd name="connsiteY0" fmla="*/ 1099931 h 1099931"/>
                <a:gd name="connsiteX1" fmla="*/ 450574 w 747197"/>
                <a:gd name="connsiteY1" fmla="*/ 0 h 1099931"/>
                <a:gd name="connsiteX2" fmla="*/ 747197 w 747197"/>
                <a:gd name="connsiteY2" fmla="*/ 457964 h 1099931"/>
                <a:gd name="connsiteX3" fmla="*/ 0 w 747197"/>
                <a:gd name="connsiteY3" fmla="*/ 1099931 h 1099931"/>
                <a:gd name="connsiteX0" fmla="*/ 0 w 747197"/>
                <a:gd name="connsiteY0" fmla="*/ 914948 h 914948"/>
                <a:gd name="connsiteX1" fmla="*/ 374027 w 747197"/>
                <a:gd name="connsiteY1" fmla="*/ 0 h 914948"/>
                <a:gd name="connsiteX2" fmla="*/ 747197 w 747197"/>
                <a:gd name="connsiteY2" fmla="*/ 272981 h 914948"/>
                <a:gd name="connsiteX3" fmla="*/ 0 w 747197"/>
                <a:gd name="connsiteY3" fmla="*/ 914948 h 914948"/>
              </a:gdLst>
              <a:ahLst/>
              <a:cxnLst>
                <a:cxn ang="0">
                  <a:pos x="connsiteX0" y="connsiteY0"/>
                </a:cxn>
                <a:cxn ang="0">
                  <a:pos x="connsiteX1" y="connsiteY1"/>
                </a:cxn>
                <a:cxn ang="0">
                  <a:pos x="connsiteX2" y="connsiteY2"/>
                </a:cxn>
                <a:cxn ang="0">
                  <a:pos x="connsiteX3" y="connsiteY3"/>
                </a:cxn>
              </a:cxnLst>
              <a:rect l="l" t="t" r="r" b="b"/>
              <a:pathLst>
                <a:path w="747197" h="914948">
                  <a:moveTo>
                    <a:pt x="0" y="914948"/>
                  </a:moveTo>
                  <a:lnTo>
                    <a:pt x="374027" y="0"/>
                  </a:lnTo>
                  <a:lnTo>
                    <a:pt x="747197" y="272981"/>
                  </a:lnTo>
                  <a:lnTo>
                    <a:pt x="0" y="914948"/>
                  </a:lnTo>
                  <a:close/>
                </a:path>
              </a:pathLst>
            </a:cu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4" name="TextBox 123"/>
            <p:cNvSpPr txBox="1"/>
            <p:nvPr/>
          </p:nvSpPr>
          <p:spPr>
            <a:xfrm rot="17526394">
              <a:off x="2200308" y="1936798"/>
              <a:ext cx="791242" cy="553997"/>
            </a:xfrm>
            <a:prstGeom prst="rect">
              <a:avLst/>
            </a:prstGeom>
            <a:noFill/>
          </p:spPr>
          <p:txBody>
            <a:bodyPr wrap="none" rtlCol="0">
              <a:spAutoFit/>
            </a:bodyPr>
            <a:lstStyle/>
            <a:p>
              <a:r>
                <a:rPr lang="en-US" sz="2100" dirty="0"/>
                <a:t>300</a:t>
              </a:r>
            </a:p>
          </p:txBody>
        </p:sp>
        <p:sp>
          <p:nvSpPr>
            <p:cNvPr id="125" name="TextBox 124"/>
            <p:cNvSpPr txBox="1"/>
            <p:nvPr/>
          </p:nvSpPr>
          <p:spPr>
            <a:xfrm rot="19309534">
              <a:off x="2598214" y="2396863"/>
              <a:ext cx="714299" cy="492443"/>
            </a:xfrm>
            <a:prstGeom prst="rect">
              <a:avLst/>
            </a:prstGeom>
            <a:noFill/>
          </p:spPr>
          <p:txBody>
            <a:bodyPr wrap="none" rtlCol="0">
              <a:spAutoFit/>
            </a:bodyPr>
            <a:lstStyle/>
            <a:p>
              <a:r>
                <a:rPr lang="en-US" dirty="0"/>
                <a:t>175</a:t>
              </a:r>
            </a:p>
          </p:txBody>
        </p:sp>
        <p:sp>
          <p:nvSpPr>
            <p:cNvPr id="126" name="Right Triangle 85"/>
            <p:cNvSpPr/>
            <p:nvPr/>
          </p:nvSpPr>
          <p:spPr>
            <a:xfrm rot="900000">
              <a:off x="4973433" y="1315555"/>
              <a:ext cx="1553933" cy="2067846"/>
            </a:xfrm>
            <a:custGeom>
              <a:avLst/>
              <a:gdLst>
                <a:gd name="connsiteX0" fmla="*/ 0 w 357809"/>
                <a:gd name="connsiteY0" fmla="*/ 357809 h 357809"/>
                <a:gd name="connsiteX1" fmla="*/ 0 w 357809"/>
                <a:gd name="connsiteY1" fmla="*/ 0 h 357809"/>
                <a:gd name="connsiteX2" fmla="*/ 357809 w 357809"/>
                <a:gd name="connsiteY2" fmla="*/ 357809 h 357809"/>
                <a:gd name="connsiteX3" fmla="*/ 0 w 357809"/>
                <a:gd name="connsiteY3" fmla="*/ 357809 h 357809"/>
                <a:gd name="connsiteX0" fmla="*/ 0 w 808383"/>
                <a:gd name="connsiteY0" fmla="*/ 1099931 h 1099931"/>
                <a:gd name="connsiteX1" fmla="*/ 450574 w 808383"/>
                <a:gd name="connsiteY1" fmla="*/ 0 h 1099931"/>
                <a:gd name="connsiteX2" fmla="*/ 808383 w 808383"/>
                <a:gd name="connsiteY2" fmla="*/ 357809 h 1099931"/>
                <a:gd name="connsiteX3" fmla="*/ 0 w 808383"/>
                <a:gd name="connsiteY3" fmla="*/ 1099931 h 1099931"/>
                <a:gd name="connsiteX0" fmla="*/ 0 w 888616"/>
                <a:gd name="connsiteY0" fmla="*/ 1099931 h 1099931"/>
                <a:gd name="connsiteX1" fmla="*/ 450574 w 888616"/>
                <a:gd name="connsiteY1" fmla="*/ 0 h 1099931"/>
                <a:gd name="connsiteX2" fmla="*/ 888616 w 888616"/>
                <a:gd name="connsiteY2" fmla="*/ 350030 h 1099931"/>
                <a:gd name="connsiteX3" fmla="*/ 0 w 888616"/>
                <a:gd name="connsiteY3" fmla="*/ 1099931 h 1099931"/>
                <a:gd name="connsiteX0" fmla="*/ 0 w 888616"/>
                <a:gd name="connsiteY0" fmla="*/ 762855 h 762855"/>
                <a:gd name="connsiteX1" fmla="*/ 312776 w 888616"/>
                <a:gd name="connsiteY1" fmla="*/ 0 h 762855"/>
                <a:gd name="connsiteX2" fmla="*/ 888616 w 888616"/>
                <a:gd name="connsiteY2" fmla="*/ 12954 h 762855"/>
                <a:gd name="connsiteX3" fmla="*/ 0 w 888616"/>
                <a:gd name="connsiteY3" fmla="*/ 762855 h 762855"/>
                <a:gd name="connsiteX0" fmla="*/ 0 w 650591"/>
                <a:gd name="connsiteY0" fmla="*/ 762855 h 762855"/>
                <a:gd name="connsiteX1" fmla="*/ 312776 w 650591"/>
                <a:gd name="connsiteY1" fmla="*/ 0 h 762855"/>
                <a:gd name="connsiteX2" fmla="*/ 650591 w 650591"/>
                <a:gd name="connsiteY2" fmla="*/ 244820 h 762855"/>
                <a:gd name="connsiteX3" fmla="*/ 0 w 650591"/>
                <a:gd name="connsiteY3" fmla="*/ 762855 h 762855"/>
                <a:gd name="connsiteX0" fmla="*/ 0 w 556710"/>
                <a:gd name="connsiteY0" fmla="*/ 762855 h 762855"/>
                <a:gd name="connsiteX1" fmla="*/ 312776 w 556710"/>
                <a:gd name="connsiteY1" fmla="*/ 0 h 762855"/>
                <a:gd name="connsiteX2" fmla="*/ 556710 w 556710"/>
                <a:gd name="connsiteY2" fmla="*/ 172962 h 762855"/>
                <a:gd name="connsiteX3" fmla="*/ 0 w 556710"/>
                <a:gd name="connsiteY3" fmla="*/ 762855 h 762855"/>
                <a:gd name="connsiteX0" fmla="*/ 0 w 556710"/>
                <a:gd name="connsiteY0" fmla="*/ 740825 h 740825"/>
                <a:gd name="connsiteX1" fmla="*/ 303934 w 556710"/>
                <a:gd name="connsiteY1" fmla="*/ 0 h 740825"/>
                <a:gd name="connsiteX2" fmla="*/ 556710 w 556710"/>
                <a:gd name="connsiteY2" fmla="*/ 150932 h 740825"/>
                <a:gd name="connsiteX3" fmla="*/ 0 w 556710"/>
                <a:gd name="connsiteY3" fmla="*/ 740825 h 740825"/>
              </a:gdLst>
              <a:ahLst/>
              <a:cxnLst>
                <a:cxn ang="0">
                  <a:pos x="connsiteX0" y="connsiteY0"/>
                </a:cxn>
                <a:cxn ang="0">
                  <a:pos x="connsiteX1" y="connsiteY1"/>
                </a:cxn>
                <a:cxn ang="0">
                  <a:pos x="connsiteX2" y="connsiteY2"/>
                </a:cxn>
                <a:cxn ang="0">
                  <a:pos x="connsiteX3" y="connsiteY3"/>
                </a:cxn>
              </a:cxnLst>
              <a:rect l="l" t="t" r="r" b="b"/>
              <a:pathLst>
                <a:path w="556710" h="740825">
                  <a:moveTo>
                    <a:pt x="0" y="740825"/>
                  </a:moveTo>
                  <a:lnTo>
                    <a:pt x="303934" y="0"/>
                  </a:lnTo>
                  <a:lnTo>
                    <a:pt x="556710" y="150932"/>
                  </a:lnTo>
                  <a:lnTo>
                    <a:pt x="0" y="740825"/>
                  </a:lnTo>
                  <a:close/>
                </a:path>
              </a:pathLst>
            </a:custGeom>
            <a:solidFill>
              <a:srgbClr val="F9CF19"/>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noFill/>
              </a:endParaRPr>
            </a:p>
          </p:txBody>
        </p:sp>
        <p:sp>
          <p:nvSpPr>
            <p:cNvPr id="127" name="Right Triangle 85"/>
            <p:cNvSpPr/>
            <p:nvPr/>
          </p:nvSpPr>
          <p:spPr>
            <a:xfrm rot="20851685">
              <a:off x="4416703" y="559724"/>
              <a:ext cx="2085633" cy="2349370"/>
            </a:xfrm>
            <a:custGeom>
              <a:avLst/>
              <a:gdLst>
                <a:gd name="connsiteX0" fmla="*/ 0 w 357809"/>
                <a:gd name="connsiteY0" fmla="*/ 357809 h 357809"/>
                <a:gd name="connsiteX1" fmla="*/ 0 w 357809"/>
                <a:gd name="connsiteY1" fmla="*/ 0 h 357809"/>
                <a:gd name="connsiteX2" fmla="*/ 357809 w 357809"/>
                <a:gd name="connsiteY2" fmla="*/ 357809 h 357809"/>
                <a:gd name="connsiteX3" fmla="*/ 0 w 357809"/>
                <a:gd name="connsiteY3" fmla="*/ 357809 h 357809"/>
                <a:gd name="connsiteX0" fmla="*/ 0 w 808383"/>
                <a:gd name="connsiteY0" fmla="*/ 1099931 h 1099931"/>
                <a:gd name="connsiteX1" fmla="*/ 450574 w 808383"/>
                <a:gd name="connsiteY1" fmla="*/ 0 h 1099931"/>
                <a:gd name="connsiteX2" fmla="*/ 808383 w 808383"/>
                <a:gd name="connsiteY2" fmla="*/ 357809 h 1099931"/>
                <a:gd name="connsiteX3" fmla="*/ 0 w 808383"/>
                <a:gd name="connsiteY3" fmla="*/ 1099931 h 1099931"/>
                <a:gd name="connsiteX0" fmla="*/ 0 w 881666"/>
                <a:gd name="connsiteY0" fmla="*/ 1099931 h 1099931"/>
                <a:gd name="connsiteX1" fmla="*/ 450574 w 881666"/>
                <a:gd name="connsiteY1" fmla="*/ 0 h 1099931"/>
                <a:gd name="connsiteX2" fmla="*/ 881666 w 881666"/>
                <a:gd name="connsiteY2" fmla="*/ 333300 h 1099931"/>
                <a:gd name="connsiteX3" fmla="*/ 0 w 881666"/>
                <a:gd name="connsiteY3" fmla="*/ 1099931 h 1099931"/>
                <a:gd name="connsiteX0" fmla="*/ 0 w 747197"/>
                <a:gd name="connsiteY0" fmla="*/ 1099931 h 1099931"/>
                <a:gd name="connsiteX1" fmla="*/ 450574 w 747197"/>
                <a:gd name="connsiteY1" fmla="*/ 0 h 1099931"/>
                <a:gd name="connsiteX2" fmla="*/ 747197 w 747197"/>
                <a:gd name="connsiteY2" fmla="*/ 457964 h 1099931"/>
                <a:gd name="connsiteX3" fmla="*/ 0 w 747197"/>
                <a:gd name="connsiteY3" fmla="*/ 1099931 h 1099931"/>
                <a:gd name="connsiteX0" fmla="*/ 0 w 747197"/>
                <a:gd name="connsiteY0" fmla="*/ 914948 h 914948"/>
                <a:gd name="connsiteX1" fmla="*/ 374027 w 747197"/>
                <a:gd name="connsiteY1" fmla="*/ 0 h 914948"/>
                <a:gd name="connsiteX2" fmla="*/ 747197 w 747197"/>
                <a:gd name="connsiteY2" fmla="*/ 272981 h 914948"/>
                <a:gd name="connsiteX3" fmla="*/ 0 w 747197"/>
                <a:gd name="connsiteY3" fmla="*/ 914948 h 914948"/>
                <a:gd name="connsiteX0" fmla="*/ 0 w 747197"/>
                <a:gd name="connsiteY0" fmla="*/ 897956 h 897956"/>
                <a:gd name="connsiteX1" fmla="*/ 584362 w 747197"/>
                <a:gd name="connsiteY1" fmla="*/ 0 h 897956"/>
                <a:gd name="connsiteX2" fmla="*/ 747197 w 747197"/>
                <a:gd name="connsiteY2" fmla="*/ 255989 h 897956"/>
                <a:gd name="connsiteX3" fmla="*/ 0 w 747197"/>
                <a:gd name="connsiteY3" fmla="*/ 897956 h 897956"/>
                <a:gd name="connsiteX0" fmla="*/ 0 w 747197"/>
                <a:gd name="connsiteY0" fmla="*/ 847878 h 847878"/>
                <a:gd name="connsiteX1" fmla="*/ 543756 w 747197"/>
                <a:gd name="connsiteY1" fmla="*/ 0 h 847878"/>
                <a:gd name="connsiteX2" fmla="*/ 747197 w 747197"/>
                <a:gd name="connsiteY2" fmla="*/ 205911 h 847878"/>
                <a:gd name="connsiteX3" fmla="*/ 0 w 747197"/>
                <a:gd name="connsiteY3" fmla="*/ 847878 h 847878"/>
                <a:gd name="connsiteX0" fmla="*/ 0 w 747197"/>
                <a:gd name="connsiteY0" fmla="*/ 841683 h 841683"/>
                <a:gd name="connsiteX1" fmla="*/ 527798 w 747197"/>
                <a:gd name="connsiteY1" fmla="*/ 0 h 841683"/>
                <a:gd name="connsiteX2" fmla="*/ 747197 w 747197"/>
                <a:gd name="connsiteY2" fmla="*/ 199716 h 841683"/>
                <a:gd name="connsiteX3" fmla="*/ 0 w 747197"/>
                <a:gd name="connsiteY3" fmla="*/ 841683 h 841683"/>
              </a:gdLst>
              <a:ahLst/>
              <a:cxnLst>
                <a:cxn ang="0">
                  <a:pos x="connsiteX0" y="connsiteY0"/>
                </a:cxn>
                <a:cxn ang="0">
                  <a:pos x="connsiteX1" y="connsiteY1"/>
                </a:cxn>
                <a:cxn ang="0">
                  <a:pos x="connsiteX2" y="connsiteY2"/>
                </a:cxn>
                <a:cxn ang="0">
                  <a:pos x="connsiteX3" y="connsiteY3"/>
                </a:cxn>
              </a:cxnLst>
              <a:rect l="l" t="t" r="r" b="b"/>
              <a:pathLst>
                <a:path w="747197" h="841683">
                  <a:moveTo>
                    <a:pt x="0" y="841683"/>
                  </a:moveTo>
                  <a:lnTo>
                    <a:pt x="527798" y="0"/>
                  </a:lnTo>
                  <a:lnTo>
                    <a:pt x="747197" y="199716"/>
                  </a:lnTo>
                  <a:lnTo>
                    <a:pt x="0" y="841683"/>
                  </a:lnTo>
                  <a:close/>
                </a:path>
              </a:pathLst>
            </a:cu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8" name="TextBox 127"/>
            <p:cNvSpPr txBox="1"/>
            <p:nvPr/>
          </p:nvSpPr>
          <p:spPr>
            <a:xfrm rot="17995512">
              <a:off x="5258977" y="912631"/>
              <a:ext cx="868186" cy="615553"/>
            </a:xfrm>
            <a:prstGeom prst="rect">
              <a:avLst/>
            </a:prstGeom>
            <a:noFill/>
          </p:spPr>
          <p:txBody>
            <a:bodyPr wrap="none" rtlCol="0">
              <a:spAutoFit/>
            </a:bodyPr>
            <a:lstStyle/>
            <a:p>
              <a:r>
                <a:rPr lang="en-US" sz="2400" dirty="0"/>
                <a:t>600</a:t>
              </a:r>
            </a:p>
          </p:txBody>
        </p:sp>
        <p:sp>
          <p:nvSpPr>
            <p:cNvPr id="129" name="TextBox 128"/>
            <p:cNvSpPr txBox="1"/>
            <p:nvPr/>
          </p:nvSpPr>
          <p:spPr>
            <a:xfrm rot="19224624">
              <a:off x="5645073" y="1714246"/>
              <a:ext cx="776281" cy="553997"/>
            </a:xfrm>
            <a:prstGeom prst="rect">
              <a:avLst/>
            </a:prstGeom>
            <a:noFill/>
          </p:spPr>
          <p:txBody>
            <a:bodyPr wrap="none" rtlCol="0">
              <a:spAutoFit/>
            </a:bodyPr>
            <a:lstStyle/>
            <a:p>
              <a:r>
                <a:rPr lang="en-US" sz="2100" dirty="0"/>
                <a:t>300</a:t>
              </a:r>
            </a:p>
          </p:txBody>
        </p:sp>
        <p:sp useBgFill="1">
          <p:nvSpPr>
            <p:cNvPr id="134" name="TextBox 133"/>
            <p:cNvSpPr txBox="1"/>
            <p:nvPr/>
          </p:nvSpPr>
          <p:spPr>
            <a:xfrm>
              <a:off x="7833814" y="271390"/>
              <a:ext cx="4029308" cy="615553"/>
            </a:xfrm>
            <a:prstGeom prst="rect">
              <a:avLst/>
            </a:prstGeom>
          </p:spPr>
          <p:txBody>
            <a:bodyPr wrap="none" rtlCol="0">
              <a:spAutoFit/>
            </a:bodyPr>
            <a:lstStyle/>
            <a:p>
              <a:r>
                <a:rPr lang="en-US" sz="1200" dirty="0"/>
                <a:t>NOTE: Suggested performance </a:t>
              </a:r>
              <a:r>
                <a:rPr lang="en-US" sz="1200" i="1" dirty="0"/>
                <a:t>at installation</a:t>
              </a:r>
              <a:r>
                <a:rPr lang="en-US" sz="1200" dirty="0"/>
                <a:t>.</a:t>
              </a:r>
            </a:p>
            <a:p>
              <a:r>
                <a:rPr lang="en-US" sz="1200" dirty="0"/>
                <a:t>Wait at least 24 hours to evaluate reflectivity.</a:t>
              </a:r>
            </a:p>
          </p:txBody>
        </p:sp>
      </p:grpSp>
    </p:spTree>
    <p:extLst>
      <p:ext uri="{BB962C8B-B14F-4D97-AF65-F5344CB8AC3E}">
        <p14:creationId xmlns:p14="http://schemas.microsoft.com/office/powerpoint/2010/main" val="3137521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wipe(down)">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wipe(left)">
                                      <p:cBhvr>
                                        <p:cTn id="12" dur="1000"/>
                                        <p:tgtEl>
                                          <p:spTgt spid="47"/>
                                        </p:tgtEl>
                                      </p:cBhvr>
                                    </p:animEffect>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0"/>
                                          </p:stCondLst>
                                        </p:cTn>
                                        <p:tgtEl>
                                          <p:spTgt spid="4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6" presetClass="emph" presetSubtype="0" accel="20000" fill="hold" grpId="1" nodeType="clickEffect">
                                  <p:stCondLst>
                                    <p:cond delay="0"/>
                                  </p:stCondLst>
                                  <p:childTnLst>
                                    <p:animScale>
                                      <p:cBhvr>
                                        <p:cTn id="19" dur="500" fill="hold"/>
                                        <p:tgtEl>
                                          <p:spTgt spid="47"/>
                                        </p:tgtEl>
                                      </p:cBhvr>
                                      <p:by x="100000" y="0"/>
                                    </p:animScale>
                                  </p:childTnLst>
                                  <p:subTnLst>
                                    <p:set>
                                      <p:cBhvr override="childStyle">
                                        <p:cTn dur="1" fill="hold" display="0" masterRel="sameClick" afterEffect="1">
                                          <p:stCondLst>
                                            <p:cond evt="end" delay="0">
                                              <p:tn val="18"/>
                                            </p:cond>
                                          </p:stCondLst>
                                        </p:cTn>
                                        <p:tgtEl>
                                          <p:spTgt spid="47"/>
                                        </p:tgtEl>
                                        <p:attrNameLst>
                                          <p:attrName>style.visibility</p:attrName>
                                        </p:attrNameLst>
                                      </p:cBhvr>
                                      <p:to>
                                        <p:strVal val="hidden"/>
                                      </p:to>
                                    </p:set>
                                  </p:subTnLst>
                                </p:cTn>
                              </p:par>
                              <p:par>
                                <p:cTn id="20" presetID="9" presetClass="emph" presetSubtype="0" grpId="2" nodeType="withEffect">
                                  <p:stCondLst>
                                    <p:cond delay="200"/>
                                  </p:stCondLst>
                                  <p:childTnLst>
                                    <p:set>
                                      <p:cBhvr rctx="PPT">
                                        <p:cTn id="21" dur="500"/>
                                        <p:tgtEl>
                                          <p:spTgt spid="47"/>
                                        </p:tgtEl>
                                        <p:attrNameLst>
                                          <p:attrName>style.opacity</p:attrName>
                                        </p:attrNameLst>
                                      </p:cBhvr>
                                      <p:to>
                                        <p:strVal val="0.5"/>
                                      </p:to>
                                    </p:set>
                                    <p:animEffect filter="image" prLst="opacity: 0.5">
                                      <p:cBhvr rctx="IE">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xit" presetSubtype="0" fill="hold" nodeType="clickEffect">
                                  <p:stCondLst>
                                    <p:cond delay="0"/>
                                  </p:stCondLst>
                                  <p:childTnLst>
                                    <p:animEffect transition="out" filter="wipe(down)">
                                      <p:cBhvr>
                                        <p:cTn id="26" dur="90" accel="50000">
                                          <p:stCondLst>
                                            <p:cond delay="910"/>
                                          </p:stCondLst>
                                        </p:cTn>
                                        <p:tgtEl>
                                          <p:spTgt spid="20"/>
                                        </p:tgtEl>
                                      </p:cBhvr>
                                    </p:animEffect>
                                    <p:anim calcmode="lin" valueType="num">
                                      <p:cBhvr>
                                        <p:cTn id="27" dur="911" tmFilter="0,0; 0.14,0.31; 0.43,0.73; 0.71,0.91; 1.0,1.0">
                                          <p:stCondLst>
                                            <p:cond delay="0"/>
                                          </p:stCondLst>
                                        </p:cTn>
                                        <p:tgtEl>
                                          <p:spTgt spid="20"/>
                                        </p:tgtEl>
                                        <p:attrNameLst>
                                          <p:attrName>ppt_x</p:attrName>
                                        </p:attrNameLst>
                                      </p:cBhvr>
                                      <p:tavLst>
                                        <p:tav tm="0">
                                          <p:val>
                                            <p:strVal val="ppt_x"/>
                                          </p:val>
                                        </p:tav>
                                        <p:tav tm="100000">
                                          <p:val>
                                            <p:strVal val="#ppt_x+0.25"/>
                                          </p:val>
                                        </p:tav>
                                      </p:tavLst>
                                    </p:anim>
                                    <p:anim calcmode="lin" valueType="num">
                                      <p:cBhvr>
                                        <p:cTn id="28" dur="89">
                                          <p:stCondLst>
                                            <p:cond delay="911"/>
                                          </p:stCondLst>
                                        </p:cTn>
                                        <p:tgtEl>
                                          <p:spTgt spid="20"/>
                                        </p:tgtEl>
                                        <p:attrNameLst>
                                          <p:attrName>ppt_x</p:attrName>
                                        </p:attrNameLst>
                                      </p:cBhvr>
                                      <p:tavLst>
                                        <p:tav tm="0">
                                          <p:val>
                                            <p:strVal val="ppt_x"/>
                                          </p:val>
                                        </p:tav>
                                        <p:tav tm="100000">
                                          <p:val>
                                            <p:strVal val="ppt_x"/>
                                          </p:val>
                                        </p:tav>
                                      </p:tavLst>
                                    </p:anim>
                                    <p:anim calcmode="lin" valueType="num">
                                      <p:cBhvr>
                                        <p:cTn id="29" dur="332" tmFilter="0.0,0.0;0.25,0.07;0.50,0.2;0.75,0.467;1.0,1.0">
                                          <p:stCondLst>
                                            <p:cond delay="0"/>
                                          </p:stCondLst>
                                        </p:cTn>
                                        <p:tgtEl>
                                          <p:spTgt spid="2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0" dur="332" tmFilter="0, 0; 0.125,0.2665; 0.25,0.4; 0.375,0.465; 0.5,0.5;  0.625,0.535; 0.75,0.6; 0.875,0.7335; 1,1">
                                          <p:stCondLst>
                                            <p:cond delay="332"/>
                                          </p:stCondLst>
                                        </p:cTn>
                                        <p:tgtEl>
                                          <p:spTgt spid="2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1" dur="166" tmFilter="0, 0; 0.125,0.2665; 0.25,0.4; 0.375,0.465; 0.5,0.5;  0.625,0.535; 0.75,0.6; 0.875,0.7335; 1,1">
                                          <p:stCondLst>
                                            <p:cond delay="662"/>
                                          </p:stCondLst>
                                        </p:cTn>
                                        <p:tgtEl>
                                          <p:spTgt spid="2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2" dur="82" tmFilter="0, 0; 0.125,0.2665; 0.25,0.4; 0.375,0.465; 0.5,0.5;  0.625,0.535; 0.75,0.6; 0.875,0.7335; 1,1">
                                          <p:stCondLst>
                                            <p:cond delay="828"/>
                                          </p:stCondLst>
                                        </p:cTn>
                                        <p:tgtEl>
                                          <p:spTgt spid="2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3" dur="90" accel="50000">
                                          <p:stCondLst>
                                            <p:cond delay="910"/>
                                          </p:stCondLst>
                                        </p:cTn>
                                        <p:tgtEl>
                                          <p:spTgt spid="20"/>
                                        </p:tgtEl>
                                        <p:attrNameLst>
                                          <p:attrName>ppt_y</p:attrName>
                                        </p:attrNameLst>
                                      </p:cBhvr>
                                      <p:tavLst>
                                        <p:tav tm="0">
                                          <p:val>
                                            <p:strVal val="ppt_y"/>
                                          </p:val>
                                        </p:tav>
                                        <p:tav tm="100000">
                                          <p:val>
                                            <p:strVal val="ppt_y+ppt_h"/>
                                          </p:val>
                                        </p:tav>
                                      </p:tavLst>
                                    </p:anim>
                                    <p:animScale>
                                      <p:cBhvr>
                                        <p:cTn id="34" dur="13">
                                          <p:stCondLst>
                                            <p:cond delay="310"/>
                                          </p:stCondLst>
                                        </p:cTn>
                                        <p:tgtEl>
                                          <p:spTgt spid="20"/>
                                        </p:tgtEl>
                                      </p:cBhvr>
                                      <p:to x="100000" y="60000"/>
                                    </p:animScale>
                                    <p:animScale>
                                      <p:cBhvr>
                                        <p:cTn id="35" dur="83" decel="50000">
                                          <p:stCondLst>
                                            <p:cond delay="323"/>
                                          </p:stCondLst>
                                        </p:cTn>
                                        <p:tgtEl>
                                          <p:spTgt spid="20"/>
                                        </p:tgtEl>
                                      </p:cBhvr>
                                      <p:to x="100000" y="100000"/>
                                    </p:animScale>
                                    <p:animScale>
                                      <p:cBhvr>
                                        <p:cTn id="36" dur="13">
                                          <p:stCondLst>
                                            <p:cond delay="656"/>
                                          </p:stCondLst>
                                        </p:cTn>
                                        <p:tgtEl>
                                          <p:spTgt spid="20"/>
                                        </p:tgtEl>
                                      </p:cBhvr>
                                      <p:to x="100000" y="80000"/>
                                    </p:animScale>
                                    <p:animScale>
                                      <p:cBhvr>
                                        <p:cTn id="37" dur="83" decel="50000">
                                          <p:stCondLst>
                                            <p:cond delay="669"/>
                                          </p:stCondLst>
                                        </p:cTn>
                                        <p:tgtEl>
                                          <p:spTgt spid="20"/>
                                        </p:tgtEl>
                                      </p:cBhvr>
                                      <p:to x="100000" y="100000"/>
                                    </p:animScale>
                                    <p:animScale>
                                      <p:cBhvr>
                                        <p:cTn id="38" dur="13">
                                          <p:stCondLst>
                                            <p:cond delay="821"/>
                                          </p:stCondLst>
                                        </p:cTn>
                                        <p:tgtEl>
                                          <p:spTgt spid="20"/>
                                        </p:tgtEl>
                                      </p:cBhvr>
                                      <p:to x="100000" y="90000"/>
                                    </p:animScale>
                                    <p:animScale>
                                      <p:cBhvr>
                                        <p:cTn id="39" dur="83" decel="50000">
                                          <p:stCondLst>
                                            <p:cond delay="834"/>
                                          </p:stCondLst>
                                        </p:cTn>
                                        <p:tgtEl>
                                          <p:spTgt spid="20"/>
                                        </p:tgtEl>
                                      </p:cBhvr>
                                      <p:to x="100000" y="100000"/>
                                    </p:animScale>
                                    <p:animScale>
                                      <p:cBhvr>
                                        <p:cTn id="40" dur="13">
                                          <p:stCondLst>
                                            <p:cond delay="904"/>
                                          </p:stCondLst>
                                        </p:cTn>
                                        <p:tgtEl>
                                          <p:spTgt spid="20"/>
                                        </p:tgtEl>
                                      </p:cBhvr>
                                      <p:to x="100000" y="95000"/>
                                    </p:animScale>
                                    <p:animScale>
                                      <p:cBhvr>
                                        <p:cTn id="41" dur="83" decel="50000">
                                          <p:stCondLst>
                                            <p:cond delay="917"/>
                                          </p:stCondLst>
                                        </p:cTn>
                                        <p:tgtEl>
                                          <p:spTgt spid="20"/>
                                        </p:tgtEl>
                                      </p:cBhvr>
                                      <p:to x="100000" y="100000"/>
                                    </p:animScale>
                                    <p:set>
                                      <p:cBhvr>
                                        <p:cTn id="42" dur="1" fill="hold">
                                          <p:stCondLst>
                                            <p:cond delay="999"/>
                                          </p:stCondLst>
                                        </p:cTn>
                                        <p:tgtEl>
                                          <p:spTgt spid="20"/>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46"/>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8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35" presetClass="exit" presetSubtype="0" fill="hold" nodeType="clickEffect">
                                  <p:stCondLst>
                                    <p:cond delay="0"/>
                                  </p:stCondLst>
                                  <p:childTnLst>
                                    <p:animEffect transition="out" filter="fade">
                                      <p:cBhvr>
                                        <p:cTn id="50" dur="1000"/>
                                        <p:tgtEl>
                                          <p:spTgt spid="82"/>
                                        </p:tgtEl>
                                      </p:cBhvr>
                                    </p:animEffect>
                                    <p:anim calcmode="lin" valueType="num">
                                      <p:cBhvr>
                                        <p:cTn id="51" dur="1000"/>
                                        <p:tgtEl>
                                          <p:spTgt spid="82"/>
                                        </p:tgtEl>
                                        <p:attrNameLst>
                                          <p:attrName>style.rotation</p:attrName>
                                        </p:attrNameLst>
                                      </p:cBhvr>
                                      <p:tavLst>
                                        <p:tav tm="0">
                                          <p:val>
                                            <p:fltVal val="0"/>
                                          </p:val>
                                        </p:tav>
                                        <p:tav tm="100000">
                                          <p:val>
                                            <p:fltVal val="720"/>
                                          </p:val>
                                        </p:tav>
                                      </p:tavLst>
                                    </p:anim>
                                    <p:anim calcmode="lin" valueType="num">
                                      <p:cBhvr>
                                        <p:cTn id="52" dur="1000"/>
                                        <p:tgtEl>
                                          <p:spTgt spid="82"/>
                                        </p:tgtEl>
                                        <p:attrNameLst>
                                          <p:attrName>ppt_h</p:attrName>
                                        </p:attrNameLst>
                                      </p:cBhvr>
                                      <p:tavLst>
                                        <p:tav tm="0">
                                          <p:val>
                                            <p:strVal val="ppt_h"/>
                                          </p:val>
                                        </p:tav>
                                        <p:tav tm="100000">
                                          <p:val>
                                            <p:fltVal val="0"/>
                                          </p:val>
                                        </p:tav>
                                      </p:tavLst>
                                    </p:anim>
                                    <p:anim calcmode="lin" valueType="num">
                                      <p:cBhvr>
                                        <p:cTn id="53" dur="1000"/>
                                        <p:tgtEl>
                                          <p:spTgt spid="82"/>
                                        </p:tgtEl>
                                        <p:attrNameLst>
                                          <p:attrName>ppt_w</p:attrName>
                                        </p:attrNameLst>
                                      </p:cBhvr>
                                      <p:tavLst>
                                        <p:tav tm="0">
                                          <p:val>
                                            <p:strVal val="ppt_w"/>
                                          </p:val>
                                        </p:tav>
                                        <p:tav tm="100000">
                                          <p:val>
                                            <p:fltVal val="0"/>
                                          </p:val>
                                        </p:tav>
                                      </p:tavLst>
                                    </p:anim>
                                    <p:set>
                                      <p:cBhvr>
                                        <p:cTn id="54" dur="1" fill="hold">
                                          <p:stCondLst>
                                            <p:cond delay="999"/>
                                          </p:stCondLst>
                                        </p:cTn>
                                        <p:tgtEl>
                                          <p:spTgt spid="82"/>
                                        </p:tgtEl>
                                        <p:attrNameLst>
                                          <p:attrName>style.visibility</p:attrName>
                                        </p:attrNameLst>
                                      </p:cBhvr>
                                      <p:to>
                                        <p:strVal val="hidden"/>
                                      </p:to>
                                    </p:set>
                                  </p:childTnLst>
                                </p:cTn>
                              </p:par>
                            </p:childTnLst>
                          </p:cTn>
                        </p:par>
                        <p:par>
                          <p:cTn id="55" fill="hold">
                            <p:stCondLst>
                              <p:cond delay="1000"/>
                            </p:stCondLst>
                            <p:childTnLst>
                              <p:par>
                                <p:cTn id="56" presetID="22" presetClass="entr" presetSubtype="4" fill="hold" nodeType="afterEffect">
                                  <p:stCondLst>
                                    <p:cond delay="0"/>
                                  </p:stCondLst>
                                  <p:childTnLst>
                                    <p:set>
                                      <p:cBhvr>
                                        <p:cTn id="57" dur="1" fill="hold">
                                          <p:stCondLst>
                                            <p:cond delay="0"/>
                                          </p:stCondLst>
                                        </p:cTn>
                                        <p:tgtEl>
                                          <p:spTgt spid="123"/>
                                        </p:tgtEl>
                                        <p:attrNameLst>
                                          <p:attrName>style.visibility</p:attrName>
                                        </p:attrNameLst>
                                      </p:cBhvr>
                                      <p:to>
                                        <p:strVal val="visible"/>
                                      </p:to>
                                    </p:set>
                                    <p:animEffect transition="in" filter="wipe(down)">
                                      <p:cBhvr>
                                        <p:cTn id="58" dur="500"/>
                                        <p:tgtEl>
                                          <p:spTgt spid="123"/>
                                        </p:tgtEl>
                                      </p:cBhvr>
                                    </p:animEffect>
                                  </p:childTnLst>
                                </p:cTn>
                              </p:par>
                            </p:childTnLst>
                          </p:cTn>
                        </p:par>
                        <p:par>
                          <p:cTn id="59" fill="hold">
                            <p:stCondLst>
                              <p:cond delay="1500"/>
                            </p:stCondLst>
                            <p:childTnLst>
                              <p:par>
                                <p:cTn id="60" presetID="12" presetClass="entr" presetSubtype="4" fill="hold" nodeType="afterEffect">
                                  <p:stCondLst>
                                    <p:cond delay="0"/>
                                  </p:stCondLst>
                                  <p:childTnLst>
                                    <p:set>
                                      <p:cBhvr>
                                        <p:cTn id="61" dur="1" fill="hold">
                                          <p:stCondLst>
                                            <p:cond delay="0"/>
                                          </p:stCondLst>
                                        </p:cTn>
                                        <p:tgtEl>
                                          <p:spTgt spid="136"/>
                                        </p:tgtEl>
                                        <p:attrNameLst>
                                          <p:attrName>style.visibility</p:attrName>
                                        </p:attrNameLst>
                                      </p:cBhvr>
                                      <p:to>
                                        <p:strVal val="visible"/>
                                      </p:to>
                                    </p:set>
                                    <p:anim calcmode="lin" valueType="num">
                                      <p:cBhvr additive="base">
                                        <p:cTn id="62" dur="500"/>
                                        <p:tgtEl>
                                          <p:spTgt spid="136"/>
                                        </p:tgtEl>
                                        <p:attrNameLst>
                                          <p:attrName>ppt_y</p:attrName>
                                        </p:attrNameLst>
                                      </p:cBhvr>
                                      <p:tavLst>
                                        <p:tav tm="0">
                                          <p:val>
                                            <p:strVal val="#ppt_y+#ppt_h*1.125000"/>
                                          </p:val>
                                        </p:tav>
                                        <p:tav tm="100000">
                                          <p:val>
                                            <p:strVal val="#ppt_y"/>
                                          </p:val>
                                        </p:tav>
                                      </p:tavLst>
                                    </p:anim>
                                    <p:animEffect transition="in" filter="wipe(up)">
                                      <p:cBhvr>
                                        <p:cTn id="63"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84" grpId="0" animBg="1"/>
      <p:bldP spid="47" grpId="0" animBg="1"/>
      <p:bldP spid="47" grpId="1" animBg="1" autoUpdateAnimBg="0"/>
      <p:bldP spid="47" grpId="2"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81200" y="274638"/>
            <a:ext cx="8229600" cy="1401762"/>
          </a:xfrm>
          <a:prstGeom prst="rect">
            <a:avLst/>
          </a:prstGeom>
        </p:spPr>
        <p:txBody>
          <a:bodyPr/>
          <a:lstStyle/>
          <a:p>
            <a:pPr algn="ctr" eaLnBrk="0" fontAlgn="base" hangingPunct="0">
              <a:spcBef>
                <a:spcPct val="0"/>
              </a:spcBef>
              <a:spcAft>
                <a:spcPct val="0"/>
              </a:spcAft>
              <a:defRPr/>
            </a:pPr>
            <a:r>
              <a:rPr lang="en-US" sz="2800" b="1" kern="0" dirty="0">
                <a:solidFill>
                  <a:schemeClr val="tx2"/>
                </a:solidFill>
                <a:latin typeface="Calibri" pitchFamily="34" charset="0"/>
                <a:ea typeface="+mj-ea"/>
                <a:cs typeface="+mj-cs"/>
              </a:rPr>
              <a:t>AC 150/5370-10H - P620 </a:t>
            </a:r>
          </a:p>
          <a:p>
            <a:pPr algn="ctr" eaLnBrk="0" fontAlgn="base" hangingPunct="0">
              <a:spcBef>
                <a:spcPct val="0"/>
              </a:spcBef>
              <a:spcAft>
                <a:spcPct val="0"/>
              </a:spcAft>
              <a:defRPr/>
            </a:pPr>
            <a:r>
              <a:rPr lang="en-US" sz="2800" b="1" kern="0" dirty="0">
                <a:solidFill>
                  <a:schemeClr val="tx2"/>
                </a:solidFill>
                <a:latin typeface="Calibri" pitchFamily="34" charset="0"/>
                <a:ea typeface="+mj-ea"/>
                <a:cs typeface="+mj-cs"/>
              </a:rPr>
              <a:t>Runway and Taxiway Markings</a:t>
            </a:r>
          </a:p>
          <a:p>
            <a:pPr algn="ctr" eaLnBrk="0" fontAlgn="base" hangingPunct="0">
              <a:spcBef>
                <a:spcPct val="0"/>
              </a:spcBef>
              <a:spcAft>
                <a:spcPct val="0"/>
              </a:spcAft>
              <a:defRPr/>
            </a:pPr>
            <a:r>
              <a:rPr lang="en-US" sz="2800" b="1" kern="0" dirty="0">
                <a:solidFill>
                  <a:schemeClr val="tx2"/>
                </a:solidFill>
                <a:latin typeface="Calibri" pitchFamily="34" charset="0"/>
                <a:ea typeface="+mj-ea"/>
                <a:cs typeface="+mj-cs"/>
              </a:rPr>
              <a:t>Released December 21, 2018</a:t>
            </a:r>
          </a:p>
        </p:txBody>
      </p:sp>
      <p:sp>
        <p:nvSpPr>
          <p:cNvPr id="3" name="TextBox 2"/>
          <p:cNvSpPr txBox="1"/>
          <p:nvPr/>
        </p:nvSpPr>
        <p:spPr>
          <a:xfrm>
            <a:off x="2438400" y="1752601"/>
            <a:ext cx="7772400" cy="2246769"/>
          </a:xfrm>
          <a:prstGeom prst="rect">
            <a:avLst/>
          </a:prstGeom>
          <a:noFill/>
        </p:spPr>
        <p:txBody>
          <a:bodyPr wrap="square" rtlCol="0">
            <a:spAutoFit/>
          </a:bodyPr>
          <a:lstStyle/>
          <a:p>
            <a:pPr>
              <a:buNone/>
            </a:pPr>
            <a:r>
              <a:rPr lang="en-US" sz="2800" dirty="0">
                <a:latin typeface="Calibri" pitchFamily="34" charset="0"/>
              </a:rPr>
              <a:t>620-3.1 – Weather Limitations </a:t>
            </a:r>
          </a:p>
          <a:p>
            <a:pPr>
              <a:buNone/>
            </a:pPr>
            <a:r>
              <a:rPr lang="en-US" sz="2800" dirty="0">
                <a:solidFill>
                  <a:srgbClr val="0070C0"/>
                </a:solidFill>
                <a:latin typeface="Calibri" panose="020F0502020204030204" pitchFamily="34" charset="0"/>
              </a:rPr>
              <a:t>Markings shall not be applied when weather conditions are forecast to not be within the manufacturer’s recommendations for application and dry time.</a:t>
            </a:r>
            <a:r>
              <a:rPr lang="en-US" sz="2800" dirty="0">
                <a:solidFill>
                  <a:srgbClr val="FF0000"/>
                </a:solidFill>
                <a:latin typeface="Calibri" panose="020F0502020204030204" pitchFamily="34" charset="0"/>
              </a:rPr>
              <a:t> </a:t>
            </a:r>
            <a:r>
              <a:rPr lang="en-US" sz="2800" dirty="0">
                <a:solidFill>
                  <a:schemeClr val="bg1">
                    <a:lumMod val="50000"/>
                  </a:schemeClr>
                </a:solidFill>
                <a:latin typeface="Calibri" panose="020F0502020204030204" pitchFamily="34" charset="0"/>
              </a:rPr>
              <a:t>[cure time]</a:t>
            </a:r>
          </a:p>
        </p:txBody>
      </p:sp>
      <p:sp>
        <p:nvSpPr>
          <p:cNvPr id="4" name="TextBox 3"/>
          <p:cNvSpPr txBox="1"/>
          <p:nvPr/>
        </p:nvSpPr>
        <p:spPr>
          <a:xfrm>
            <a:off x="2037838" y="4615543"/>
            <a:ext cx="8138766" cy="584775"/>
          </a:xfrm>
          <a:prstGeom prst="rect">
            <a:avLst/>
          </a:prstGeom>
          <a:noFill/>
        </p:spPr>
        <p:txBody>
          <a:bodyPr wrap="none" rtlCol="0">
            <a:spAutoFit/>
          </a:bodyPr>
          <a:lstStyle/>
          <a:p>
            <a:r>
              <a:rPr lang="en-US" sz="3200" dirty="0">
                <a:solidFill>
                  <a:schemeClr val="bg1">
                    <a:lumMod val="50000"/>
                  </a:schemeClr>
                </a:solidFill>
              </a:rPr>
              <a:t>This could be applied to marking maintenance.</a:t>
            </a:r>
          </a:p>
        </p:txBody>
      </p:sp>
    </p:spTree>
    <p:extLst>
      <p:ext uri="{BB962C8B-B14F-4D97-AF65-F5344CB8AC3E}">
        <p14:creationId xmlns:p14="http://schemas.microsoft.com/office/powerpoint/2010/main" val="3338250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8400" y="1340108"/>
            <a:ext cx="7772400" cy="4832092"/>
          </a:xfrm>
          <a:prstGeom prst="rect">
            <a:avLst/>
          </a:prstGeom>
          <a:noFill/>
        </p:spPr>
        <p:txBody>
          <a:bodyPr wrap="square" rtlCol="0">
            <a:spAutoFit/>
          </a:bodyPr>
          <a:lstStyle/>
          <a:p>
            <a:pPr>
              <a:buNone/>
            </a:pPr>
            <a:r>
              <a:rPr lang="en-US" sz="2800" dirty="0">
                <a:latin typeface="Calibri" panose="020F0502020204030204" pitchFamily="34" charset="0"/>
              </a:rPr>
              <a:t>620-3.2 – Equipment </a:t>
            </a:r>
          </a:p>
          <a:p>
            <a:pPr>
              <a:buNone/>
            </a:pPr>
            <a:r>
              <a:rPr lang="en-US" sz="2800" dirty="0">
                <a:latin typeface="Calibri" panose="020F0502020204030204" pitchFamily="34" charset="0"/>
              </a:rPr>
              <a:t>The mechanical marker shall be an atomizing spray-type or airless type marking machine with automatic glass bead dispensers suitable for application of traffic paint. It shall produce an </a:t>
            </a:r>
            <a:r>
              <a:rPr lang="en-US" sz="2800" dirty="0">
                <a:solidFill>
                  <a:srgbClr val="0070C0"/>
                </a:solidFill>
                <a:latin typeface="Calibri" panose="020F0502020204030204" pitchFamily="34" charset="0"/>
              </a:rPr>
              <a:t>even and uniform film thickness and appearance of both paint and glass beads</a:t>
            </a:r>
            <a:r>
              <a:rPr lang="en-US" sz="2800" dirty="0">
                <a:latin typeface="Calibri" panose="020F0502020204030204" pitchFamily="34" charset="0"/>
              </a:rPr>
              <a:t> at the required coverage and shall apply markings of uniform cross-sections and clear-cut edges without running or spattering and without over spray. </a:t>
            </a:r>
            <a:r>
              <a:rPr lang="en-US" sz="2800" dirty="0">
                <a:solidFill>
                  <a:srgbClr val="0070C0"/>
                </a:solidFill>
                <a:latin typeface="Calibri" panose="020F0502020204030204" pitchFamily="34" charset="0"/>
              </a:rPr>
              <a:t>The marking equipment for both paint and beads shall be calibrated daily. </a:t>
            </a:r>
          </a:p>
        </p:txBody>
      </p:sp>
      <p:sp>
        <p:nvSpPr>
          <p:cNvPr id="3" name="Title 1"/>
          <p:cNvSpPr txBox="1">
            <a:spLocks/>
          </p:cNvSpPr>
          <p:nvPr/>
        </p:nvSpPr>
        <p:spPr>
          <a:xfrm>
            <a:off x="1981200" y="274638"/>
            <a:ext cx="8229600" cy="1401762"/>
          </a:xfrm>
          <a:prstGeom prst="rect">
            <a:avLst/>
          </a:prstGeom>
        </p:spPr>
        <p:txBody>
          <a:bodyPr/>
          <a:lstStyle/>
          <a:p>
            <a:pPr algn="ctr" eaLnBrk="0" fontAlgn="base" hangingPunct="0">
              <a:spcBef>
                <a:spcPct val="0"/>
              </a:spcBef>
              <a:spcAft>
                <a:spcPct val="0"/>
              </a:spcAft>
              <a:defRPr/>
            </a:pPr>
            <a:r>
              <a:rPr lang="en-US" sz="2800" b="1" kern="0" dirty="0">
                <a:solidFill>
                  <a:schemeClr val="tx2"/>
                </a:solidFill>
                <a:latin typeface="Calibri" pitchFamily="34" charset="0"/>
                <a:ea typeface="+mj-ea"/>
                <a:cs typeface="+mj-cs"/>
              </a:rPr>
              <a:t>AC 150/5370-10H - P620 </a:t>
            </a:r>
          </a:p>
          <a:p>
            <a:pPr algn="ctr" eaLnBrk="0" fontAlgn="base" hangingPunct="0">
              <a:spcBef>
                <a:spcPct val="0"/>
              </a:spcBef>
              <a:spcAft>
                <a:spcPct val="0"/>
              </a:spcAft>
              <a:defRPr/>
            </a:pPr>
            <a:r>
              <a:rPr lang="en-US" sz="2800" b="1" kern="0" dirty="0">
                <a:solidFill>
                  <a:schemeClr val="tx2"/>
                </a:solidFill>
                <a:latin typeface="Calibri" pitchFamily="34" charset="0"/>
                <a:ea typeface="+mj-ea"/>
                <a:cs typeface="+mj-cs"/>
              </a:rPr>
              <a:t>Runway and Taxiway Markings</a:t>
            </a:r>
          </a:p>
        </p:txBody>
      </p:sp>
      <p:sp>
        <p:nvSpPr>
          <p:cNvPr id="4" name="TextBox 3"/>
          <p:cNvSpPr txBox="1"/>
          <p:nvPr/>
        </p:nvSpPr>
        <p:spPr>
          <a:xfrm>
            <a:off x="2037838" y="6212116"/>
            <a:ext cx="8138766" cy="584775"/>
          </a:xfrm>
          <a:prstGeom prst="rect">
            <a:avLst/>
          </a:prstGeom>
          <a:noFill/>
        </p:spPr>
        <p:txBody>
          <a:bodyPr wrap="none" rtlCol="0">
            <a:spAutoFit/>
          </a:bodyPr>
          <a:lstStyle/>
          <a:p>
            <a:r>
              <a:rPr lang="en-US" sz="3200" dirty="0">
                <a:solidFill>
                  <a:schemeClr val="bg1">
                    <a:lumMod val="50000"/>
                  </a:schemeClr>
                </a:solidFill>
              </a:rPr>
              <a:t>This could be applied to marking maintenance.</a:t>
            </a:r>
          </a:p>
        </p:txBody>
      </p:sp>
    </p:spTree>
    <p:extLst>
      <p:ext uri="{BB962C8B-B14F-4D97-AF65-F5344CB8AC3E}">
        <p14:creationId xmlns:p14="http://schemas.microsoft.com/office/powerpoint/2010/main" val="153499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0263" y="-2466473"/>
            <a:ext cx="12865768" cy="9649326"/>
          </a:xfrm>
          <a:prstGeom prst="rect">
            <a:avLst/>
          </a:prstGeom>
        </p:spPr>
      </p:pic>
      <p:sp>
        <p:nvSpPr>
          <p:cNvPr id="3" name="Slide Number Placeholder 2"/>
          <p:cNvSpPr>
            <a:spLocks noGrp="1"/>
          </p:cNvSpPr>
          <p:nvPr>
            <p:ph type="sldNum" sz="quarter" idx="12"/>
          </p:nvPr>
        </p:nvSpPr>
        <p:spPr/>
        <p:txBody>
          <a:bodyPr/>
          <a:lstStyle/>
          <a:p>
            <a:fld id="{71A95952-6C36-4A94-B639-BE4498523211}" type="slidenum">
              <a:rPr lang="en-US" smtClean="0"/>
              <a:t>59</a:t>
            </a:fld>
            <a:endParaRPr lang="en-US" dirty="0"/>
          </a:p>
        </p:txBody>
      </p:sp>
    </p:spTree>
    <p:extLst>
      <p:ext uri="{BB962C8B-B14F-4D97-AF65-F5344CB8AC3E}">
        <p14:creationId xmlns:p14="http://schemas.microsoft.com/office/powerpoint/2010/main" val="32333963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026"/>
          <p:cNvSpPr>
            <a:spLocks noChangeArrowheads="1"/>
          </p:cNvSpPr>
          <p:nvPr/>
        </p:nvSpPr>
        <p:spPr bwMode="auto">
          <a:xfrm>
            <a:off x="2614613" y="871538"/>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 typeface="Webdings" panose="05030102010509060703" pitchFamily="18" charset="2"/>
              <a:buChar char="ñ"/>
            </a:pPr>
            <a:endParaRPr lang="en-US" altLang="en-US"/>
          </a:p>
        </p:txBody>
      </p:sp>
      <p:sp>
        <p:nvSpPr>
          <p:cNvPr id="86019" name="Rectangle 1027"/>
          <p:cNvSpPr>
            <a:spLocks noChangeArrowheads="1"/>
          </p:cNvSpPr>
          <p:nvPr/>
        </p:nvSpPr>
        <p:spPr bwMode="auto">
          <a:xfrm>
            <a:off x="3128963" y="-371475"/>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 typeface="Webdings" panose="05030102010509060703" pitchFamily="18" charset="2"/>
              <a:buChar char="ñ"/>
            </a:pPr>
            <a:endParaRPr lang="en-US" altLang="en-US"/>
          </a:p>
        </p:txBody>
      </p:sp>
      <p:pic>
        <p:nvPicPr>
          <p:cNvPr id="86020" name="Picture 1028" descr="Figure 5.  Runway Designation Numerals and Letters"/>
          <p:cNvPicPr>
            <a:picLocks noChangeAspect="1" noChangeArrowheads="1"/>
          </p:cNvPicPr>
          <p:nvPr/>
        </p:nvPicPr>
        <p:blipFill>
          <a:blip r:embed="rId2" cstate="print">
            <a:extLst>
              <a:ext uri="{28A0092B-C50C-407E-A947-70E740481C1C}">
                <a14:useLocalDpi xmlns:a14="http://schemas.microsoft.com/office/drawing/2010/main" val="0"/>
              </a:ext>
            </a:extLst>
          </a:blip>
          <a:srcRect l="40588" t="29596" r="40514" b="38185"/>
          <a:stretch>
            <a:fillRect/>
          </a:stretch>
        </p:blipFill>
        <p:spPr bwMode="auto">
          <a:xfrm>
            <a:off x="2971801" y="229427"/>
            <a:ext cx="6558617" cy="665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71A95952-6C36-4A94-B639-BE4498523211}" type="slidenum">
              <a:rPr lang="en-US" smtClean="0"/>
              <a:t>6</a:t>
            </a:fld>
            <a:endParaRPr lang="en-US"/>
          </a:p>
        </p:txBody>
      </p:sp>
    </p:spTree>
    <p:extLst>
      <p:ext uri="{BB962C8B-B14F-4D97-AF65-F5344CB8AC3E}">
        <p14:creationId xmlns:p14="http://schemas.microsoft.com/office/powerpoint/2010/main" val="259995307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842212"/>
            <a:ext cx="12167937" cy="9125953"/>
          </a:xfrm>
          <a:prstGeom prst="rect">
            <a:avLst/>
          </a:prstGeom>
        </p:spPr>
      </p:pic>
      <p:sp>
        <p:nvSpPr>
          <p:cNvPr id="3" name="Slide Number Placeholder 2"/>
          <p:cNvSpPr>
            <a:spLocks noGrp="1"/>
          </p:cNvSpPr>
          <p:nvPr>
            <p:ph type="sldNum" sz="quarter" idx="12"/>
          </p:nvPr>
        </p:nvSpPr>
        <p:spPr/>
        <p:txBody>
          <a:bodyPr/>
          <a:lstStyle/>
          <a:p>
            <a:fld id="{71A95952-6C36-4A94-B639-BE4498523211}" type="slidenum">
              <a:rPr lang="en-US" smtClean="0"/>
              <a:t>60</a:t>
            </a:fld>
            <a:endParaRPr lang="en-US" dirty="0"/>
          </a:p>
        </p:txBody>
      </p:sp>
    </p:spTree>
    <p:extLst>
      <p:ext uri="{BB962C8B-B14F-4D97-AF65-F5344CB8AC3E}">
        <p14:creationId xmlns:p14="http://schemas.microsoft.com/office/powerpoint/2010/main" val="69758561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862" y="-1299410"/>
            <a:ext cx="12805609" cy="9441700"/>
          </a:xfrm>
          <a:prstGeom prst="rect">
            <a:avLst/>
          </a:prstGeom>
        </p:spPr>
      </p:pic>
      <p:sp>
        <p:nvSpPr>
          <p:cNvPr id="3" name="Slide Number Placeholder 2"/>
          <p:cNvSpPr>
            <a:spLocks noGrp="1"/>
          </p:cNvSpPr>
          <p:nvPr>
            <p:ph type="sldNum" sz="quarter" idx="12"/>
          </p:nvPr>
        </p:nvSpPr>
        <p:spPr/>
        <p:txBody>
          <a:bodyPr/>
          <a:lstStyle/>
          <a:p>
            <a:fld id="{71A95952-6C36-4A94-B639-BE4498523211}" type="slidenum">
              <a:rPr lang="en-US" smtClean="0"/>
              <a:t>61</a:t>
            </a:fld>
            <a:endParaRPr lang="en-US" dirty="0"/>
          </a:p>
        </p:txBody>
      </p:sp>
    </p:spTree>
    <p:extLst>
      <p:ext uri="{BB962C8B-B14F-4D97-AF65-F5344CB8AC3E}">
        <p14:creationId xmlns:p14="http://schemas.microsoft.com/office/powerpoint/2010/main" val="120247641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38402" y="1642171"/>
            <a:ext cx="8667748" cy="3108543"/>
          </a:xfrm>
          <a:prstGeom prst="rect">
            <a:avLst/>
          </a:prstGeom>
          <a:noFill/>
        </p:spPr>
        <p:txBody>
          <a:bodyPr wrap="square" rtlCol="0">
            <a:spAutoFit/>
          </a:bodyPr>
          <a:lstStyle/>
          <a:p>
            <a:pPr>
              <a:buNone/>
            </a:pPr>
            <a:r>
              <a:rPr lang="en-US" sz="2800" dirty="0">
                <a:latin typeface="Calibri" pitchFamily="34" charset="0"/>
              </a:rPr>
              <a:t>620-3.3(a) – Surface Preparation = Clean new pavements</a:t>
            </a:r>
          </a:p>
          <a:p>
            <a:pPr>
              <a:buNone/>
            </a:pPr>
            <a:endParaRPr lang="en-US" sz="2800" dirty="0">
              <a:latin typeface="Calibri" pitchFamily="34" charset="0"/>
            </a:endParaRPr>
          </a:p>
          <a:p>
            <a:pPr marL="514350" indent="-514350">
              <a:buAutoNum type="alphaLcPeriod"/>
            </a:pPr>
            <a:r>
              <a:rPr lang="en-US" sz="2800" dirty="0">
                <a:solidFill>
                  <a:srgbClr val="0070C0"/>
                </a:solidFill>
                <a:latin typeface="Calibri" pitchFamily="34" charset="0"/>
              </a:rPr>
              <a:t>Preparation of new pavement surfaces.</a:t>
            </a:r>
          </a:p>
          <a:p>
            <a:pPr>
              <a:buNone/>
            </a:pPr>
            <a:r>
              <a:rPr lang="en-US" sz="2800" dirty="0">
                <a:solidFill>
                  <a:srgbClr val="0070C0"/>
                </a:solidFill>
                <a:latin typeface="Calibri" pitchFamily="34" charset="0"/>
              </a:rPr>
              <a:t>The area to be painted shall be cleaned by broom, blower, water blasting, or by other methods approved by the RPR to remove all contaminants, including PCC curing compounds, minimizing damage to the pavement surface. </a:t>
            </a:r>
          </a:p>
        </p:txBody>
      </p:sp>
      <p:sp>
        <p:nvSpPr>
          <p:cNvPr id="5" name="Title 1"/>
          <p:cNvSpPr txBox="1">
            <a:spLocks/>
          </p:cNvSpPr>
          <p:nvPr/>
        </p:nvSpPr>
        <p:spPr>
          <a:xfrm>
            <a:off x="1981200" y="274638"/>
            <a:ext cx="8229600" cy="1401762"/>
          </a:xfrm>
          <a:prstGeom prst="rect">
            <a:avLst/>
          </a:prstGeom>
        </p:spPr>
        <p:txBody>
          <a:bodyPr/>
          <a:lstStyle/>
          <a:p>
            <a:pPr algn="ctr" eaLnBrk="0" fontAlgn="base" hangingPunct="0">
              <a:spcBef>
                <a:spcPct val="0"/>
              </a:spcBef>
              <a:spcAft>
                <a:spcPct val="0"/>
              </a:spcAft>
              <a:defRPr/>
            </a:pPr>
            <a:r>
              <a:rPr lang="en-US" sz="2800" b="1" kern="0" dirty="0">
                <a:solidFill>
                  <a:schemeClr val="tx2"/>
                </a:solidFill>
                <a:latin typeface="Calibri" pitchFamily="34" charset="0"/>
                <a:ea typeface="+mj-ea"/>
                <a:cs typeface="+mj-cs"/>
              </a:rPr>
              <a:t>AC 150/5370-10H - P620 </a:t>
            </a:r>
          </a:p>
          <a:p>
            <a:pPr algn="ctr" eaLnBrk="0" fontAlgn="base" hangingPunct="0">
              <a:spcBef>
                <a:spcPct val="0"/>
              </a:spcBef>
              <a:spcAft>
                <a:spcPct val="0"/>
              </a:spcAft>
              <a:defRPr/>
            </a:pPr>
            <a:r>
              <a:rPr lang="en-US" sz="2800" b="1" kern="0" dirty="0">
                <a:solidFill>
                  <a:schemeClr val="tx2"/>
                </a:solidFill>
                <a:latin typeface="Calibri" pitchFamily="34" charset="0"/>
                <a:ea typeface="+mj-ea"/>
                <a:cs typeface="+mj-cs"/>
              </a:rPr>
              <a:t>Runway and Taxiway Markings</a:t>
            </a:r>
          </a:p>
        </p:txBody>
      </p:sp>
      <p:sp>
        <p:nvSpPr>
          <p:cNvPr id="6" name="TextBox 5"/>
          <p:cNvSpPr txBox="1"/>
          <p:nvPr/>
        </p:nvSpPr>
        <p:spPr>
          <a:xfrm>
            <a:off x="2037838" y="5268685"/>
            <a:ext cx="8829661" cy="584775"/>
          </a:xfrm>
          <a:prstGeom prst="rect">
            <a:avLst/>
          </a:prstGeom>
          <a:noFill/>
        </p:spPr>
        <p:txBody>
          <a:bodyPr wrap="none" rtlCol="0">
            <a:spAutoFit/>
          </a:bodyPr>
          <a:lstStyle/>
          <a:p>
            <a:r>
              <a:rPr lang="en-US" sz="3200" dirty="0">
                <a:solidFill>
                  <a:schemeClr val="bg1">
                    <a:lumMod val="50000"/>
                  </a:schemeClr>
                </a:solidFill>
              </a:rPr>
              <a:t>This would not be applied to marking maintenance.</a:t>
            </a:r>
          </a:p>
        </p:txBody>
      </p:sp>
    </p:spTree>
    <p:extLst>
      <p:ext uri="{BB962C8B-B14F-4D97-AF65-F5344CB8AC3E}">
        <p14:creationId xmlns:p14="http://schemas.microsoft.com/office/powerpoint/2010/main" val="196594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38402" y="1295401"/>
            <a:ext cx="7772398" cy="5047536"/>
          </a:xfrm>
          <a:prstGeom prst="rect">
            <a:avLst/>
          </a:prstGeom>
          <a:noFill/>
        </p:spPr>
        <p:txBody>
          <a:bodyPr wrap="square" rtlCol="0">
            <a:spAutoFit/>
          </a:bodyPr>
          <a:lstStyle/>
          <a:p>
            <a:pPr>
              <a:buNone/>
            </a:pPr>
            <a:r>
              <a:rPr lang="en-US" sz="2800" dirty="0">
                <a:latin typeface="Calibri" pitchFamily="34" charset="0"/>
              </a:rPr>
              <a:t>620-3.3(b) – Surface Preparation = Paint Removal</a:t>
            </a:r>
          </a:p>
          <a:p>
            <a:pPr>
              <a:buNone/>
            </a:pPr>
            <a:endParaRPr lang="en-US" sz="800" dirty="0">
              <a:latin typeface="Calibri" pitchFamily="34" charset="0"/>
            </a:endParaRPr>
          </a:p>
          <a:p>
            <a:pPr>
              <a:buNone/>
            </a:pPr>
            <a:r>
              <a:rPr lang="en-US" sz="2800" dirty="0">
                <a:solidFill>
                  <a:srgbClr val="0070C0"/>
                </a:solidFill>
                <a:latin typeface="Calibri" panose="020F0502020204030204" pitchFamily="34" charset="0"/>
              </a:rPr>
              <a:t>b. Preparation of pavement to remove existing markings. Existing pavement markings shall be removed by rotary grinding, water blasting, or by other methods approved by the RPR minimizing damage to the pavement surface. The removal area </a:t>
            </a:r>
            <a:r>
              <a:rPr lang="en-US" sz="2800" i="1" dirty="0">
                <a:solidFill>
                  <a:srgbClr val="0070C0"/>
                </a:solidFill>
                <a:latin typeface="Calibri" panose="020F0502020204030204" pitchFamily="34" charset="0"/>
              </a:rPr>
              <a:t>may need </a:t>
            </a:r>
            <a:r>
              <a:rPr lang="en-US" sz="2800" dirty="0">
                <a:solidFill>
                  <a:srgbClr val="0070C0"/>
                </a:solidFill>
                <a:latin typeface="Calibri" panose="020F0502020204030204" pitchFamily="34" charset="0"/>
              </a:rPr>
              <a:t>to be larger than the area of the markings to eliminate ghost markings</a:t>
            </a:r>
            <a:r>
              <a:rPr lang="en-US" sz="2800" b="1" dirty="0">
                <a:solidFill>
                  <a:srgbClr val="0070C0"/>
                </a:solidFill>
                <a:latin typeface="Calibri" panose="020F0502020204030204" pitchFamily="34" charset="0"/>
              </a:rPr>
              <a:t>.</a:t>
            </a:r>
            <a:r>
              <a:rPr lang="en-US" sz="2800" dirty="0">
                <a:solidFill>
                  <a:srgbClr val="0070C0"/>
                </a:solidFill>
                <a:latin typeface="Calibri" panose="020F0502020204030204" pitchFamily="34" charset="0"/>
              </a:rPr>
              <a:t> After removal of markings on asphalt pavements, apply a fog seal or seal coat to ‘block out’ the removal area to eliminate ‘ghost’ markings. </a:t>
            </a:r>
          </a:p>
        </p:txBody>
      </p:sp>
      <p:sp>
        <p:nvSpPr>
          <p:cNvPr id="5" name="Title 1"/>
          <p:cNvSpPr txBox="1">
            <a:spLocks/>
          </p:cNvSpPr>
          <p:nvPr/>
        </p:nvSpPr>
        <p:spPr>
          <a:xfrm>
            <a:off x="1981200" y="274638"/>
            <a:ext cx="8229600" cy="1401762"/>
          </a:xfrm>
          <a:prstGeom prst="rect">
            <a:avLst/>
          </a:prstGeom>
        </p:spPr>
        <p:txBody>
          <a:bodyPr/>
          <a:lstStyle/>
          <a:p>
            <a:pPr algn="ctr" eaLnBrk="0" fontAlgn="base" hangingPunct="0">
              <a:spcBef>
                <a:spcPct val="0"/>
              </a:spcBef>
              <a:spcAft>
                <a:spcPct val="0"/>
              </a:spcAft>
              <a:defRPr/>
            </a:pPr>
            <a:r>
              <a:rPr lang="en-US" sz="2800" b="1" kern="0" dirty="0">
                <a:solidFill>
                  <a:schemeClr val="tx2"/>
                </a:solidFill>
                <a:latin typeface="Calibri" pitchFamily="34" charset="0"/>
                <a:ea typeface="+mj-ea"/>
                <a:cs typeface="+mj-cs"/>
              </a:rPr>
              <a:t>AC 150/5370-10H - P620 </a:t>
            </a:r>
          </a:p>
          <a:p>
            <a:pPr algn="ctr" eaLnBrk="0" fontAlgn="base" hangingPunct="0">
              <a:spcBef>
                <a:spcPct val="0"/>
              </a:spcBef>
              <a:spcAft>
                <a:spcPct val="0"/>
              </a:spcAft>
              <a:defRPr/>
            </a:pPr>
            <a:r>
              <a:rPr lang="en-US" sz="2800" b="1" kern="0" dirty="0">
                <a:solidFill>
                  <a:schemeClr val="tx2"/>
                </a:solidFill>
                <a:latin typeface="Calibri" pitchFamily="34" charset="0"/>
                <a:ea typeface="+mj-ea"/>
                <a:cs typeface="+mj-cs"/>
              </a:rPr>
              <a:t>Runway and Taxiway Markings</a:t>
            </a:r>
          </a:p>
        </p:txBody>
      </p:sp>
    </p:spTree>
    <p:extLst>
      <p:ext uri="{BB962C8B-B14F-4D97-AF65-F5344CB8AC3E}">
        <p14:creationId xmlns:p14="http://schemas.microsoft.com/office/powerpoint/2010/main" val="79956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03605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59" name="TextBox 2"/>
          <p:cNvSpPr txBox="1">
            <a:spLocks noChangeArrowheads="1"/>
          </p:cNvSpPr>
          <p:nvPr/>
        </p:nvSpPr>
        <p:spPr bwMode="auto">
          <a:xfrm>
            <a:off x="1981201" y="5029200"/>
            <a:ext cx="837406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 typeface="Webdings" panose="05030102010509060703" pitchFamily="18" charset="2"/>
              <a:buNone/>
            </a:pPr>
            <a:r>
              <a:rPr lang="en-US" altLang="en-US" sz="2800" dirty="0"/>
              <a:t>Para 1.3(f) The physical removal of any old marking(s)</a:t>
            </a:r>
          </a:p>
          <a:p>
            <a:pPr eaLnBrk="1" hangingPunct="1">
              <a:spcBef>
                <a:spcPct val="0"/>
              </a:spcBef>
              <a:buFont typeface="Webdings" panose="05030102010509060703" pitchFamily="18" charset="2"/>
              <a:buNone/>
            </a:pPr>
            <a:r>
              <a:rPr lang="en-US" altLang="en-US" sz="2800" dirty="0"/>
              <a:t>must include a pre-determined larger size and shape of</a:t>
            </a:r>
          </a:p>
          <a:p>
            <a:pPr eaLnBrk="1" hangingPunct="1">
              <a:spcBef>
                <a:spcPct val="0"/>
              </a:spcBef>
              <a:buFont typeface="Webdings" panose="05030102010509060703" pitchFamily="18" charset="2"/>
              <a:buNone/>
            </a:pPr>
            <a:r>
              <a:rPr lang="en-US" altLang="en-US" sz="2800" dirty="0"/>
              <a:t>a removal area that encompasses the old marking(s).</a:t>
            </a:r>
          </a:p>
        </p:txBody>
      </p:sp>
    </p:spTree>
    <p:extLst>
      <p:ext uri="{BB962C8B-B14F-4D97-AF65-F5344CB8AC3E}">
        <p14:creationId xmlns:p14="http://schemas.microsoft.com/office/powerpoint/2010/main" val="341723375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38402" y="1295401"/>
            <a:ext cx="7772398" cy="5047536"/>
          </a:xfrm>
          <a:prstGeom prst="rect">
            <a:avLst/>
          </a:prstGeom>
          <a:noFill/>
        </p:spPr>
        <p:txBody>
          <a:bodyPr wrap="square" rtlCol="0">
            <a:spAutoFit/>
          </a:bodyPr>
          <a:lstStyle/>
          <a:p>
            <a:pPr>
              <a:buNone/>
            </a:pPr>
            <a:r>
              <a:rPr lang="en-US" sz="2800" dirty="0">
                <a:latin typeface="Calibri" pitchFamily="34" charset="0"/>
              </a:rPr>
              <a:t>620-3.3(b) – Surface Preparation = Paint Removal</a:t>
            </a:r>
          </a:p>
          <a:p>
            <a:pPr>
              <a:buNone/>
            </a:pPr>
            <a:endParaRPr lang="en-US" sz="800" dirty="0">
              <a:latin typeface="Calibri" pitchFamily="34" charset="0"/>
            </a:endParaRPr>
          </a:p>
          <a:p>
            <a:pPr>
              <a:buNone/>
            </a:pPr>
            <a:r>
              <a:rPr lang="en-US" sz="2800" dirty="0">
                <a:solidFill>
                  <a:schemeClr val="bg1">
                    <a:lumMod val="65000"/>
                  </a:schemeClr>
                </a:solidFill>
                <a:latin typeface="Calibri" panose="020F0502020204030204" pitchFamily="34" charset="0"/>
              </a:rPr>
              <a:t>b. Preparation of pavement to remove existing markings. Existing pavement markings shall be removed by rotary grinding, water blasting, or by other methods approved by the RPR minimizing damage to the pavement surface</a:t>
            </a:r>
            <a:r>
              <a:rPr lang="en-US" sz="2800" dirty="0">
                <a:solidFill>
                  <a:srgbClr val="0070C0"/>
                </a:solidFill>
                <a:latin typeface="Calibri" panose="020F0502020204030204" pitchFamily="34" charset="0"/>
              </a:rPr>
              <a:t>. </a:t>
            </a:r>
            <a:r>
              <a:rPr lang="en-US" sz="2800" b="1" dirty="0">
                <a:solidFill>
                  <a:srgbClr val="0070C0"/>
                </a:solidFill>
                <a:latin typeface="Calibri" panose="020F0502020204030204" pitchFamily="34" charset="0"/>
              </a:rPr>
              <a:t>The removal area </a:t>
            </a:r>
            <a:r>
              <a:rPr lang="en-US" sz="2800" b="1" i="1" u="sng" dirty="0">
                <a:solidFill>
                  <a:srgbClr val="0070C0"/>
                </a:solidFill>
                <a:latin typeface="Calibri" panose="020F0502020204030204" pitchFamily="34" charset="0"/>
              </a:rPr>
              <a:t>may need </a:t>
            </a:r>
            <a:r>
              <a:rPr lang="en-US" sz="2800" b="1" dirty="0">
                <a:solidFill>
                  <a:srgbClr val="0070C0"/>
                </a:solidFill>
                <a:latin typeface="Calibri" panose="020F0502020204030204" pitchFamily="34" charset="0"/>
              </a:rPr>
              <a:t>to be larger than the area of the markings to eliminate ghost markings.</a:t>
            </a:r>
            <a:r>
              <a:rPr lang="en-US" sz="2800" dirty="0">
                <a:solidFill>
                  <a:srgbClr val="0070C0"/>
                </a:solidFill>
                <a:latin typeface="Calibri" panose="020F0502020204030204" pitchFamily="34" charset="0"/>
              </a:rPr>
              <a:t> After removal of markings on asphalt pavements, apply a fog seal or seal coat to ‘block out’ the removal area to eliminate ‘ghost’ markings. </a:t>
            </a:r>
          </a:p>
        </p:txBody>
      </p:sp>
      <p:sp>
        <p:nvSpPr>
          <p:cNvPr id="5" name="Title 1"/>
          <p:cNvSpPr txBox="1">
            <a:spLocks/>
          </p:cNvSpPr>
          <p:nvPr/>
        </p:nvSpPr>
        <p:spPr>
          <a:xfrm>
            <a:off x="1981200" y="274638"/>
            <a:ext cx="8229600" cy="1401762"/>
          </a:xfrm>
          <a:prstGeom prst="rect">
            <a:avLst/>
          </a:prstGeom>
        </p:spPr>
        <p:txBody>
          <a:bodyPr/>
          <a:lstStyle/>
          <a:p>
            <a:pPr algn="ctr" eaLnBrk="0" fontAlgn="base" hangingPunct="0">
              <a:spcBef>
                <a:spcPct val="0"/>
              </a:spcBef>
              <a:spcAft>
                <a:spcPct val="0"/>
              </a:spcAft>
              <a:defRPr/>
            </a:pPr>
            <a:r>
              <a:rPr lang="en-US" sz="2800" b="1" kern="0" dirty="0">
                <a:solidFill>
                  <a:schemeClr val="tx2"/>
                </a:solidFill>
                <a:latin typeface="Calibri" pitchFamily="34" charset="0"/>
                <a:ea typeface="+mj-ea"/>
                <a:cs typeface="+mj-cs"/>
              </a:rPr>
              <a:t>AC 150/5370-10H - P620 </a:t>
            </a:r>
          </a:p>
          <a:p>
            <a:pPr algn="ctr" eaLnBrk="0" fontAlgn="base" hangingPunct="0">
              <a:spcBef>
                <a:spcPct val="0"/>
              </a:spcBef>
              <a:spcAft>
                <a:spcPct val="0"/>
              </a:spcAft>
              <a:defRPr/>
            </a:pPr>
            <a:r>
              <a:rPr lang="en-US" sz="2800" b="1" kern="0" dirty="0">
                <a:solidFill>
                  <a:schemeClr val="tx2"/>
                </a:solidFill>
                <a:latin typeface="Calibri" pitchFamily="34" charset="0"/>
                <a:ea typeface="+mj-ea"/>
                <a:cs typeface="+mj-cs"/>
              </a:rPr>
              <a:t>Runway and Taxiway Markings</a:t>
            </a:r>
          </a:p>
        </p:txBody>
      </p:sp>
    </p:spTree>
    <p:extLst>
      <p:ext uri="{BB962C8B-B14F-4D97-AF65-F5344CB8AC3E}">
        <p14:creationId xmlns:p14="http://schemas.microsoft.com/office/powerpoint/2010/main" val="388985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96515" y="-1660359"/>
            <a:ext cx="12697326" cy="9522995"/>
          </a:xfrm>
          <a:prstGeom prst="rect">
            <a:avLst/>
          </a:prstGeom>
        </p:spPr>
      </p:pic>
      <p:sp>
        <p:nvSpPr>
          <p:cNvPr id="3" name="Slide Number Placeholder 2"/>
          <p:cNvSpPr>
            <a:spLocks noGrp="1"/>
          </p:cNvSpPr>
          <p:nvPr>
            <p:ph type="sldNum" sz="quarter" idx="12"/>
          </p:nvPr>
        </p:nvSpPr>
        <p:spPr/>
        <p:txBody>
          <a:bodyPr/>
          <a:lstStyle/>
          <a:p>
            <a:fld id="{71A95952-6C36-4A94-B639-BE4498523211}" type="slidenum">
              <a:rPr lang="en-US" smtClean="0"/>
              <a:t>66</a:t>
            </a:fld>
            <a:endParaRPr lang="en-US" dirty="0"/>
          </a:p>
        </p:txBody>
      </p:sp>
    </p:spTree>
    <p:extLst>
      <p:ext uri="{BB962C8B-B14F-4D97-AF65-F5344CB8AC3E}">
        <p14:creationId xmlns:p14="http://schemas.microsoft.com/office/powerpoint/2010/main" val="268257771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38402" y="1295400"/>
            <a:ext cx="7772398" cy="3539430"/>
          </a:xfrm>
          <a:prstGeom prst="rect">
            <a:avLst/>
          </a:prstGeom>
          <a:noFill/>
        </p:spPr>
        <p:txBody>
          <a:bodyPr wrap="square" rtlCol="0">
            <a:spAutoFit/>
          </a:bodyPr>
          <a:lstStyle/>
          <a:p>
            <a:pPr>
              <a:buNone/>
            </a:pPr>
            <a:r>
              <a:rPr lang="en-US" sz="2800" dirty="0">
                <a:latin typeface="Calibri" pitchFamily="34" charset="0"/>
              </a:rPr>
              <a:t>620-3.3(c) – Surface Preparation = Before repainting</a:t>
            </a:r>
          </a:p>
          <a:p>
            <a:pPr>
              <a:buNone/>
            </a:pPr>
            <a:endParaRPr lang="en-US" sz="2800" dirty="0">
              <a:latin typeface="Calibri" pitchFamily="34" charset="0"/>
            </a:endParaRPr>
          </a:p>
          <a:p>
            <a:pPr>
              <a:buNone/>
            </a:pPr>
            <a:r>
              <a:rPr lang="en-US" sz="2800" dirty="0">
                <a:solidFill>
                  <a:srgbClr val="0070C0"/>
                </a:solidFill>
                <a:latin typeface="Calibri" panose="020F0502020204030204" pitchFamily="34" charset="0"/>
              </a:rPr>
              <a:t>c. Preparation of pavement markings prior to remarking.   Prior to remarking existing markings, loose, existing markings must be removed minimizing damage to the pavement surface, with a method as approved by the RPR. After removal, the surface shall be cleaned of all residue or debris. </a:t>
            </a:r>
          </a:p>
        </p:txBody>
      </p:sp>
      <p:sp>
        <p:nvSpPr>
          <p:cNvPr id="5" name="Title 1"/>
          <p:cNvSpPr txBox="1">
            <a:spLocks/>
          </p:cNvSpPr>
          <p:nvPr/>
        </p:nvSpPr>
        <p:spPr>
          <a:xfrm>
            <a:off x="1981200" y="274638"/>
            <a:ext cx="8229600" cy="1401762"/>
          </a:xfrm>
          <a:prstGeom prst="rect">
            <a:avLst/>
          </a:prstGeom>
        </p:spPr>
        <p:txBody>
          <a:bodyPr/>
          <a:lstStyle/>
          <a:p>
            <a:pPr algn="ctr" eaLnBrk="0" fontAlgn="base" hangingPunct="0">
              <a:spcBef>
                <a:spcPct val="0"/>
              </a:spcBef>
              <a:spcAft>
                <a:spcPct val="0"/>
              </a:spcAft>
              <a:defRPr/>
            </a:pPr>
            <a:r>
              <a:rPr lang="en-US" sz="2800" b="1" kern="0" dirty="0">
                <a:solidFill>
                  <a:schemeClr val="tx2"/>
                </a:solidFill>
                <a:latin typeface="Calibri" pitchFamily="34" charset="0"/>
                <a:ea typeface="+mj-ea"/>
                <a:cs typeface="+mj-cs"/>
              </a:rPr>
              <a:t>AC 150/5370-10H - P620 </a:t>
            </a:r>
          </a:p>
          <a:p>
            <a:pPr algn="ctr" eaLnBrk="0" fontAlgn="base" hangingPunct="0">
              <a:spcBef>
                <a:spcPct val="0"/>
              </a:spcBef>
              <a:spcAft>
                <a:spcPct val="0"/>
              </a:spcAft>
              <a:defRPr/>
            </a:pPr>
            <a:r>
              <a:rPr lang="en-US" sz="2800" b="1" kern="0" dirty="0">
                <a:solidFill>
                  <a:schemeClr val="tx2"/>
                </a:solidFill>
                <a:latin typeface="Calibri" pitchFamily="34" charset="0"/>
                <a:ea typeface="+mj-ea"/>
                <a:cs typeface="+mj-cs"/>
              </a:rPr>
              <a:t>Runway and Taxiway Markings</a:t>
            </a:r>
          </a:p>
        </p:txBody>
      </p:sp>
    </p:spTree>
    <p:extLst>
      <p:ext uri="{BB962C8B-B14F-4D97-AF65-F5344CB8AC3E}">
        <p14:creationId xmlns:p14="http://schemas.microsoft.com/office/powerpoint/2010/main" val="7395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6" name="Picture 2" descr="IMG_065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36358" y="-2432968"/>
            <a:ext cx="12464716" cy="934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0035" name="Text Box 3"/>
          <p:cNvSpPr txBox="1">
            <a:spLocks noChangeArrowheads="1"/>
          </p:cNvSpPr>
          <p:nvPr/>
        </p:nvSpPr>
        <p:spPr bwMode="auto">
          <a:xfrm>
            <a:off x="3657600" y="2667001"/>
            <a:ext cx="2438400"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9pPr>
          </a:lstStyle>
          <a:p>
            <a:pPr algn="r">
              <a:spcBef>
                <a:spcPct val="0"/>
              </a:spcBef>
              <a:buFontTx/>
              <a:buNone/>
            </a:pPr>
            <a:r>
              <a:rPr lang="en-US" altLang="en-US" sz="2800" dirty="0"/>
              <a:t>Loose and poorly bonded material was removed by waterblasting.</a:t>
            </a:r>
          </a:p>
        </p:txBody>
      </p:sp>
      <p:sp>
        <p:nvSpPr>
          <p:cNvPr id="300036" name="Text Box 4"/>
          <p:cNvSpPr txBox="1">
            <a:spLocks noChangeArrowheads="1"/>
          </p:cNvSpPr>
          <p:nvPr/>
        </p:nvSpPr>
        <p:spPr bwMode="auto">
          <a:xfrm>
            <a:off x="6577263" y="2859839"/>
            <a:ext cx="263491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9pPr>
          </a:lstStyle>
          <a:p>
            <a:pPr>
              <a:spcBef>
                <a:spcPct val="0"/>
              </a:spcBef>
              <a:buFontTx/>
              <a:buNone/>
            </a:pPr>
            <a:r>
              <a:rPr lang="en-US" altLang="en-US" sz="2800" dirty="0"/>
              <a:t>No surface preparation has taken place</a:t>
            </a:r>
          </a:p>
        </p:txBody>
      </p:sp>
      <p:sp>
        <p:nvSpPr>
          <p:cNvPr id="2" name="Slide Number Placeholder 1"/>
          <p:cNvSpPr>
            <a:spLocks noGrp="1"/>
          </p:cNvSpPr>
          <p:nvPr>
            <p:ph type="sldNum" sz="quarter" idx="12"/>
          </p:nvPr>
        </p:nvSpPr>
        <p:spPr/>
        <p:txBody>
          <a:bodyPr/>
          <a:lstStyle/>
          <a:p>
            <a:fld id="{71A95952-6C36-4A94-B639-BE4498523211}" type="slidenum">
              <a:rPr lang="en-US" smtClean="0"/>
              <a:t>68</a:t>
            </a:fld>
            <a:endParaRPr lang="en-US" dirty="0"/>
          </a:p>
        </p:txBody>
      </p:sp>
      <p:sp>
        <p:nvSpPr>
          <p:cNvPr id="6" name="TextBox 5"/>
          <p:cNvSpPr txBox="1"/>
          <p:nvPr/>
        </p:nvSpPr>
        <p:spPr>
          <a:xfrm>
            <a:off x="2037838" y="5270817"/>
            <a:ext cx="8505855" cy="584775"/>
          </a:xfrm>
          <a:prstGeom prst="rect">
            <a:avLst/>
          </a:prstGeom>
          <a:noFill/>
        </p:spPr>
        <p:txBody>
          <a:bodyPr wrap="none" rtlCol="0">
            <a:spAutoFit/>
          </a:bodyPr>
          <a:lstStyle/>
          <a:p>
            <a:r>
              <a:rPr lang="en-US" sz="3200" b="1" dirty="0"/>
              <a:t>This could be applied to marking maintenance.</a:t>
            </a:r>
          </a:p>
        </p:txBody>
      </p:sp>
    </p:spTree>
    <p:extLst>
      <p:ext uri="{BB962C8B-B14F-4D97-AF65-F5344CB8AC3E}">
        <p14:creationId xmlns:p14="http://schemas.microsoft.com/office/powerpoint/2010/main" val="3184769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00036"/>
                                        </p:tgtEl>
                                        <p:attrNameLst>
                                          <p:attrName>style.visibility</p:attrName>
                                        </p:attrNameLst>
                                      </p:cBhvr>
                                      <p:to>
                                        <p:strVal val="visible"/>
                                      </p:to>
                                    </p:set>
                                  </p:childTnLst>
                                </p:cTn>
                              </p:par>
                            </p:childTnLst>
                          </p:cTn>
                        </p:par>
                        <p:par>
                          <p:cTn id="7" fill="hold" nodeType="afterGroup">
                            <p:stCondLst>
                              <p:cond delay="500"/>
                            </p:stCondLst>
                            <p:childTnLst>
                              <p:par>
                                <p:cTn id="8" presetID="5" presetClass="entr" presetSubtype="10" fill="hold" grpId="0" nodeType="afterEffect">
                                  <p:stCondLst>
                                    <p:cond delay="1000"/>
                                  </p:stCondLst>
                                  <p:childTnLst>
                                    <p:set>
                                      <p:cBhvr>
                                        <p:cTn id="9" dur="1" fill="hold">
                                          <p:stCondLst>
                                            <p:cond delay="0"/>
                                          </p:stCondLst>
                                        </p:cTn>
                                        <p:tgtEl>
                                          <p:spTgt spid="300035"/>
                                        </p:tgtEl>
                                        <p:attrNameLst>
                                          <p:attrName>style.visibility</p:attrName>
                                        </p:attrNameLst>
                                      </p:cBhvr>
                                      <p:to>
                                        <p:strVal val="visible"/>
                                      </p:to>
                                    </p:set>
                                    <p:animEffect transition="in" filter="checkerboard(across)">
                                      <p:cBhvr>
                                        <p:cTn id="10" dur="500"/>
                                        <p:tgtEl>
                                          <p:spTgt spid="30003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35" grpId="0" autoUpdateAnimBg="0"/>
      <p:bldP spid="300036"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4600" y="1524000"/>
            <a:ext cx="7315200" cy="1815882"/>
          </a:xfrm>
          <a:prstGeom prst="rect">
            <a:avLst/>
          </a:prstGeom>
          <a:noFill/>
        </p:spPr>
        <p:txBody>
          <a:bodyPr wrap="square" rtlCol="0">
            <a:spAutoFit/>
          </a:bodyPr>
          <a:lstStyle/>
          <a:p>
            <a:pPr>
              <a:buNone/>
            </a:pPr>
            <a:r>
              <a:rPr lang="en-US" sz="2800" dirty="0">
                <a:latin typeface="Calibri" pitchFamily="34" charset="0"/>
              </a:rPr>
              <a:t>620-3.5 – Application</a:t>
            </a:r>
          </a:p>
          <a:p>
            <a:pPr>
              <a:buNone/>
            </a:pPr>
            <a:r>
              <a:rPr lang="en-US" sz="2800" dirty="0">
                <a:solidFill>
                  <a:srgbClr val="0070C0"/>
                </a:solidFill>
                <a:latin typeface="Calibri" panose="020F0502020204030204" pitchFamily="34" charset="0"/>
              </a:rPr>
              <a:t>Different bead types shall not be mixed. Regular monitoring of glass bead embedment and distribution should be performed.</a:t>
            </a:r>
          </a:p>
        </p:txBody>
      </p:sp>
      <p:sp>
        <p:nvSpPr>
          <p:cNvPr id="5" name="Title 1"/>
          <p:cNvSpPr txBox="1">
            <a:spLocks/>
          </p:cNvSpPr>
          <p:nvPr/>
        </p:nvSpPr>
        <p:spPr>
          <a:xfrm>
            <a:off x="1981200" y="274638"/>
            <a:ext cx="8229600" cy="1401762"/>
          </a:xfrm>
          <a:prstGeom prst="rect">
            <a:avLst/>
          </a:prstGeom>
        </p:spPr>
        <p:txBody>
          <a:bodyPr/>
          <a:lstStyle/>
          <a:p>
            <a:pPr algn="ctr" eaLnBrk="0" fontAlgn="base" hangingPunct="0">
              <a:spcBef>
                <a:spcPct val="0"/>
              </a:spcBef>
              <a:spcAft>
                <a:spcPct val="0"/>
              </a:spcAft>
              <a:defRPr/>
            </a:pPr>
            <a:r>
              <a:rPr lang="en-US" sz="2800" b="1" kern="0" dirty="0">
                <a:solidFill>
                  <a:schemeClr val="tx2"/>
                </a:solidFill>
                <a:latin typeface="Calibri" pitchFamily="34" charset="0"/>
                <a:ea typeface="+mj-ea"/>
                <a:cs typeface="+mj-cs"/>
              </a:rPr>
              <a:t>AC 150/5370-10H - P620 </a:t>
            </a:r>
          </a:p>
          <a:p>
            <a:pPr algn="ctr" eaLnBrk="0" fontAlgn="base" hangingPunct="0">
              <a:spcBef>
                <a:spcPct val="0"/>
              </a:spcBef>
              <a:spcAft>
                <a:spcPct val="0"/>
              </a:spcAft>
              <a:defRPr/>
            </a:pPr>
            <a:r>
              <a:rPr lang="en-US" sz="2800" b="1" kern="0" dirty="0">
                <a:solidFill>
                  <a:schemeClr val="tx2"/>
                </a:solidFill>
                <a:latin typeface="Calibri" pitchFamily="34" charset="0"/>
                <a:ea typeface="+mj-ea"/>
                <a:cs typeface="+mj-cs"/>
              </a:rPr>
              <a:t>Runway and Taxiway Markings</a:t>
            </a:r>
          </a:p>
        </p:txBody>
      </p:sp>
      <p:sp>
        <p:nvSpPr>
          <p:cNvPr id="6" name="TextBox 5"/>
          <p:cNvSpPr txBox="1"/>
          <p:nvPr/>
        </p:nvSpPr>
        <p:spPr>
          <a:xfrm>
            <a:off x="2037838" y="4615543"/>
            <a:ext cx="8138766" cy="584775"/>
          </a:xfrm>
          <a:prstGeom prst="rect">
            <a:avLst/>
          </a:prstGeom>
          <a:noFill/>
        </p:spPr>
        <p:txBody>
          <a:bodyPr wrap="none" rtlCol="0">
            <a:spAutoFit/>
          </a:bodyPr>
          <a:lstStyle/>
          <a:p>
            <a:r>
              <a:rPr lang="en-US" sz="3200" dirty="0">
                <a:solidFill>
                  <a:schemeClr val="bg1">
                    <a:lumMod val="50000"/>
                  </a:schemeClr>
                </a:solidFill>
              </a:rPr>
              <a:t>This could be applied to marking maintenance.</a:t>
            </a:r>
          </a:p>
        </p:txBody>
      </p:sp>
    </p:spTree>
    <p:extLst>
      <p:ext uri="{BB962C8B-B14F-4D97-AF65-F5344CB8AC3E}">
        <p14:creationId xmlns:p14="http://schemas.microsoft.com/office/powerpoint/2010/main" val="361417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0634135" y="6559546"/>
            <a:ext cx="1530927" cy="365125"/>
          </a:xfrm>
        </p:spPr>
        <p:txBody>
          <a:bodyPr/>
          <a:lstStyle/>
          <a:p>
            <a:fld id="{4FAB73BC-B049-4115-A692-8D63A059BFB8}" type="slidenum">
              <a:rPr lang="en-US" smtClean="0"/>
              <a:pPr/>
              <a:t>7</a:t>
            </a:fld>
            <a:endParaRPr lang="en-US" dirty="0"/>
          </a:p>
        </p:txBody>
      </p:sp>
      <p:pic>
        <p:nvPicPr>
          <p:cNvPr id="5" name="Picture 1028" descr="Figure 5.  Runway Designation Numerals and Letter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0588" t="29886" r="56021" b="59814"/>
          <a:stretch/>
        </p:blipFill>
        <p:spPr bwMode="auto">
          <a:xfrm>
            <a:off x="-113407" y="-159489"/>
            <a:ext cx="3995859" cy="7220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28" descr="Figure 5.  Runway Designation Numerals and Letters"/>
          <p:cNvPicPr>
            <a:picLocks noChangeAspect="1" noChangeArrowheads="1"/>
          </p:cNvPicPr>
          <p:nvPr/>
        </p:nvPicPr>
        <p:blipFill rotWithShape="1">
          <a:blip r:embed="rId3"/>
          <a:srcRect/>
          <a:stretch/>
        </p:blipFill>
        <p:spPr bwMode="auto">
          <a:xfrm>
            <a:off x="3945178" y="-319317"/>
            <a:ext cx="4863111" cy="7380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28" descr="Figure 5.  Runway Designation Numerals and Letter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4422" t="41043" r="51864" b="49738"/>
          <a:stretch/>
        </p:blipFill>
        <p:spPr bwMode="auto">
          <a:xfrm>
            <a:off x="8236004" y="-580403"/>
            <a:ext cx="4275311" cy="6313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810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294132"/>
            <a:ext cx="12843829" cy="8529105"/>
          </a:xfrm>
          <a:prstGeom prst="rect">
            <a:avLst/>
          </a:prstGeom>
        </p:spPr>
      </p:pic>
      <p:grpSp>
        <p:nvGrpSpPr>
          <p:cNvPr id="7" name="Group 6"/>
          <p:cNvGrpSpPr/>
          <p:nvPr/>
        </p:nvGrpSpPr>
        <p:grpSpPr>
          <a:xfrm>
            <a:off x="1486019" y="-294132"/>
            <a:ext cx="4935895" cy="8529105"/>
            <a:chOff x="1143000" y="0"/>
            <a:chExt cx="4935895" cy="8042467"/>
          </a:xfrm>
        </p:grpSpPr>
        <p:cxnSp>
          <p:nvCxnSpPr>
            <p:cNvPr id="4" name="Straight Connector 3"/>
            <p:cNvCxnSpPr/>
            <p:nvPr/>
          </p:nvCxnSpPr>
          <p:spPr>
            <a:xfrm flipH="1">
              <a:off x="1143000" y="0"/>
              <a:ext cx="60158" cy="7940842"/>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6018737" y="101625"/>
              <a:ext cx="60158" cy="7940842"/>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grpSp>
      <p:sp>
        <p:nvSpPr>
          <p:cNvPr id="3" name="Slide Number Placeholder 2"/>
          <p:cNvSpPr>
            <a:spLocks noGrp="1"/>
          </p:cNvSpPr>
          <p:nvPr>
            <p:ph type="sldNum" sz="quarter" idx="12"/>
          </p:nvPr>
        </p:nvSpPr>
        <p:spPr/>
        <p:txBody>
          <a:bodyPr/>
          <a:lstStyle/>
          <a:p>
            <a:fld id="{71A95952-6C36-4A94-B639-BE4498523211}" type="slidenum">
              <a:rPr lang="en-US" smtClean="0"/>
              <a:t>70</a:t>
            </a:fld>
            <a:endParaRPr lang="en-US" dirty="0"/>
          </a:p>
        </p:txBody>
      </p:sp>
      <p:cxnSp>
        <p:nvCxnSpPr>
          <p:cNvPr id="9" name="Straight Connector 8"/>
          <p:cNvCxnSpPr/>
          <p:nvPr/>
        </p:nvCxnSpPr>
        <p:spPr>
          <a:xfrm flipH="1">
            <a:off x="1516098" y="-183860"/>
            <a:ext cx="60158" cy="7767435"/>
          </a:xfrm>
          <a:prstGeom prst="line">
            <a:avLst/>
          </a:prstGeom>
          <a:ln w="38100">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6331677" y="-183860"/>
            <a:ext cx="60158" cy="7767435"/>
          </a:xfrm>
          <a:prstGeom prst="line">
            <a:avLst/>
          </a:prstGeom>
          <a:ln w="38100">
            <a:solidFill>
              <a:srgbClr val="00206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362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par>
                                <p:cTn id="12" presetID="2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7116"/>
            <a:ext cx="12191999" cy="7075116"/>
          </a:xfrm>
          <a:prstGeom prst="rect">
            <a:avLst/>
          </a:prstGeom>
        </p:spPr>
      </p:pic>
      <p:sp>
        <p:nvSpPr>
          <p:cNvPr id="3" name="Slide Number Placeholder 2"/>
          <p:cNvSpPr>
            <a:spLocks noGrp="1"/>
          </p:cNvSpPr>
          <p:nvPr>
            <p:ph type="sldNum" sz="quarter" idx="12"/>
          </p:nvPr>
        </p:nvSpPr>
        <p:spPr/>
        <p:txBody>
          <a:bodyPr/>
          <a:lstStyle/>
          <a:p>
            <a:fld id="{71A95952-6C36-4A94-B639-BE4498523211}" type="slidenum">
              <a:rPr lang="en-US" smtClean="0"/>
              <a:t>71</a:t>
            </a:fld>
            <a:endParaRPr lang="en-US" dirty="0"/>
          </a:p>
        </p:txBody>
      </p:sp>
    </p:spTree>
    <p:extLst>
      <p:ext uri="{BB962C8B-B14F-4D97-AF65-F5344CB8AC3E}">
        <p14:creationId xmlns:p14="http://schemas.microsoft.com/office/powerpoint/2010/main" val="55225881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1143001"/>
            <a:ext cx="8458200" cy="5262979"/>
          </a:xfrm>
          <a:prstGeom prst="rect">
            <a:avLst/>
          </a:prstGeom>
          <a:noFill/>
        </p:spPr>
        <p:txBody>
          <a:bodyPr wrap="square" rtlCol="0">
            <a:spAutoFit/>
          </a:bodyPr>
          <a:lstStyle/>
          <a:p>
            <a:pPr>
              <a:buNone/>
            </a:pPr>
            <a:r>
              <a:rPr lang="en-US" sz="2800" dirty="0">
                <a:latin typeface="Calibri" pitchFamily="34" charset="0"/>
              </a:rPr>
              <a:t>620-3.7 – Control Strip</a:t>
            </a:r>
          </a:p>
          <a:p>
            <a:pPr>
              <a:buNone/>
            </a:pPr>
            <a:r>
              <a:rPr lang="en-US" sz="2800" dirty="0">
                <a:latin typeface="Calibri" pitchFamily="34" charset="0"/>
              </a:rPr>
              <a:t>Prior to the full application of airfield markings, the Contractor shall prepare a control strip in the presence of the RPR. The Contractor shall </a:t>
            </a:r>
            <a:r>
              <a:rPr lang="en-US" sz="2800" dirty="0">
                <a:solidFill>
                  <a:srgbClr val="0070C0"/>
                </a:solidFill>
                <a:latin typeface="Calibri" panose="020F0502020204030204" pitchFamily="34" charset="0"/>
              </a:rPr>
              <a:t>demonstrate the surface preparation method and all striping equipment </a:t>
            </a:r>
            <a:r>
              <a:rPr lang="en-US" sz="2800" dirty="0">
                <a:latin typeface="Calibri" panose="020F0502020204030204" pitchFamily="34" charset="0"/>
              </a:rPr>
              <a:t>to be used on the project. </a:t>
            </a:r>
            <a:r>
              <a:rPr lang="en-US" sz="2800" dirty="0">
                <a:solidFill>
                  <a:srgbClr val="0070C0"/>
                </a:solidFill>
                <a:latin typeface="Calibri" panose="020F0502020204030204" pitchFamily="34" charset="0"/>
              </a:rPr>
              <a:t>The marking equipment must achieve the prescribed application rate of paint and population of glass beads (per Table 1) that are properly embedded and evenly distributed across the full width of the marking. Prior to acceptance of the control strip, markings must be </a:t>
            </a:r>
            <a:r>
              <a:rPr lang="en-US" sz="2800" b="1" dirty="0">
                <a:solidFill>
                  <a:srgbClr val="0070C0"/>
                </a:solidFill>
                <a:latin typeface="Calibri" panose="020F0502020204030204" pitchFamily="34" charset="0"/>
              </a:rPr>
              <a:t>evaluated during darkness </a:t>
            </a:r>
            <a:r>
              <a:rPr lang="en-US" sz="2800" dirty="0">
                <a:solidFill>
                  <a:srgbClr val="0070C0"/>
                </a:solidFill>
                <a:latin typeface="Calibri" panose="020F0502020204030204" pitchFamily="34" charset="0"/>
              </a:rPr>
              <a:t>to ensure a uniform appearance.</a:t>
            </a:r>
          </a:p>
        </p:txBody>
      </p:sp>
      <p:sp>
        <p:nvSpPr>
          <p:cNvPr id="5" name="Title 1"/>
          <p:cNvSpPr txBox="1">
            <a:spLocks/>
          </p:cNvSpPr>
          <p:nvPr/>
        </p:nvSpPr>
        <p:spPr>
          <a:xfrm>
            <a:off x="1981200" y="274638"/>
            <a:ext cx="8229600" cy="1401762"/>
          </a:xfrm>
          <a:prstGeom prst="rect">
            <a:avLst/>
          </a:prstGeom>
        </p:spPr>
        <p:txBody>
          <a:bodyPr/>
          <a:lstStyle/>
          <a:p>
            <a:pPr algn="ctr" eaLnBrk="0" fontAlgn="base" hangingPunct="0">
              <a:spcBef>
                <a:spcPct val="0"/>
              </a:spcBef>
              <a:spcAft>
                <a:spcPct val="0"/>
              </a:spcAft>
              <a:defRPr/>
            </a:pPr>
            <a:r>
              <a:rPr lang="en-US" sz="2800" b="1" kern="0" dirty="0">
                <a:solidFill>
                  <a:schemeClr val="tx2"/>
                </a:solidFill>
                <a:latin typeface="Calibri" pitchFamily="34" charset="0"/>
                <a:ea typeface="+mj-ea"/>
                <a:cs typeface="+mj-cs"/>
              </a:rPr>
              <a:t>AC 150/5370-10H - P620 </a:t>
            </a:r>
          </a:p>
          <a:p>
            <a:pPr algn="ctr" eaLnBrk="0" fontAlgn="base" hangingPunct="0">
              <a:spcBef>
                <a:spcPct val="0"/>
              </a:spcBef>
              <a:spcAft>
                <a:spcPct val="0"/>
              </a:spcAft>
              <a:defRPr/>
            </a:pPr>
            <a:r>
              <a:rPr lang="en-US" sz="2800" b="1" kern="0" dirty="0">
                <a:solidFill>
                  <a:schemeClr val="tx2"/>
                </a:solidFill>
                <a:latin typeface="Calibri" pitchFamily="34" charset="0"/>
                <a:ea typeface="+mj-ea"/>
                <a:cs typeface="+mj-cs"/>
              </a:rPr>
              <a:t>Runway and Taxiway Markings</a:t>
            </a:r>
          </a:p>
        </p:txBody>
      </p:sp>
      <p:sp>
        <p:nvSpPr>
          <p:cNvPr id="6" name="TextBox 5"/>
          <p:cNvSpPr txBox="1"/>
          <p:nvPr/>
        </p:nvSpPr>
        <p:spPr>
          <a:xfrm>
            <a:off x="1981200" y="6273225"/>
            <a:ext cx="8138766" cy="584775"/>
          </a:xfrm>
          <a:prstGeom prst="rect">
            <a:avLst/>
          </a:prstGeom>
          <a:noFill/>
        </p:spPr>
        <p:txBody>
          <a:bodyPr wrap="none" rtlCol="0">
            <a:spAutoFit/>
          </a:bodyPr>
          <a:lstStyle/>
          <a:p>
            <a:r>
              <a:rPr lang="en-US" sz="3200" dirty="0">
                <a:solidFill>
                  <a:schemeClr val="bg1">
                    <a:lumMod val="50000"/>
                  </a:schemeClr>
                </a:solidFill>
              </a:rPr>
              <a:t>This could be applied to marking maintenance.</a:t>
            </a:r>
          </a:p>
        </p:txBody>
      </p:sp>
    </p:spTree>
    <p:extLst>
      <p:ext uri="{BB962C8B-B14F-4D97-AF65-F5344CB8AC3E}">
        <p14:creationId xmlns:p14="http://schemas.microsoft.com/office/powerpoint/2010/main" val="147082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0263" y="-132348"/>
            <a:ext cx="12376484" cy="9282363"/>
          </a:xfrm>
          <a:prstGeom prst="rect">
            <a:avLst/>
          </a:prstGeom>
        </p:spPr>
      </p:pic>
      <p:sp>
        <p:nvSpPr>
          <p:cNvPr id="3" name="Slide Number Placeholder 2"/>
          <p:cNvSpPr>
            <a:spLocks noGrp="1"/>
          </p:cNvSpPr>
          <p:nvPr>
            <p:ph type="sldNum" sz="quarter" idx="12"/>
          </p:nvPr>
        </p:nvSpPr>
        <p:spPr/>
        <p:txBody>
          <a:bodyPr/>
          <a:lstStyle/>
          <a:p>
            <a:fld id="{71A95952-6C36-4A94-B639-BE4498523211}" type="slidenum">
              <a:rPr lang="en-US" smtClean="0"/>
              <a:t>73</a:t>
            </a:fld>
            <a:endParaRPr lang="en-US" dirty="0"/>
          </a:p>
        </p:txBody>
      </p:sp>
    </p:spTree>
    <p:extLst>
      <p:ext uri="{BB962C8B-B14F-4D97-AF65-F5344CB8AC3E}">
        <p14:creationId xmlns:p14="http://schemas.microsoft.com/office/powerpoint/2010/main" val="236040099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8370" name="Picture 2" descr="Night inspection (8).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4562" y="-1672389"/>
            <a:ext cx="12306562" cy="10563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409700" y="457200"/>
            <a:ext cx="9372600" cy="646331"/>
          </a:xfrm>
          <a:prstGeom prst="rect">
            <a:avLst/>
          </a:prstGeom>
          <a:noFill/>
        </p:spPr>
        <p:txBody>
          <a:bodyPr wrap="square">
            <a:spAutoFit/>
          </a:bodyPr>
          <a:lstStyle/>
          <a:p>
            <a:pPr eaLnBrk="1" hangingPunct="1">
              <a:buFont typeface="Webdings" panose="05030102010509060703" pitchFamily="18" charset="2"/>
              <a:buNone/>
              <a:defRPr/>
            </a:pPr>
            <a:r>
              <a:rPr lang="en-US" sz="3600" dirty="0">
                <a:solidFill>
                  <a:schemeClr val="bg1">
                    <a:lumMod val="95000"/>
                  </a:schemeClr>
                </a:solidFill>
                <a:latin typeface="Calibri" pitchFamily="34" charset="0"/>
              </a:rPr>
              <a:t>Calibrated Control Strip – Inspect during darkness</a:t>
            </a:r>
          </a:p>
        </p:txBody>
      </p:sp>
      <p:sp>
        <p:nvSpPr>
          <p:cNvPr id="2" name="Slide Number Placeholder 1"/>
          <p:cNvSpPr>
            <a:spLocks noGrp="1"/>
          </p:cNvSpPr>
          <p:nvPr>
            <p:ph type="sldNum" sz="quarter" idx="12"/>
          </p:nvPr>
        </p:nvSpPr>
        <p:spPr/>
        <p:txBody>
          <a:bodyPr/>
          <a:lstStyle/>
          <a:p>
            <a:fld id="{71A95952-6C36-4A94-B639-BE4498523211}" type="slidenum">
              <a:rPr lang="en-US" smtClean="0"/>
              <a:t>74</a:t>
            </a:fld>
            <a:endParaRPr lang="en-US" dirty="0"/>
          </a:p>
        </p:txBody>
      </p:sp>
    </p:spTree>
    <p:extLst>
      <p:ext uri="{BB962C8B-B14F-4D97-AF65-F5344CB8AC3E}">
        <p14:creationId xmlns:p14="http://schemas.microsoft.com/office/powerpoint/2010/main" val="138876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2471998"/>
            <a:ext cx="12679748" cy="9508525"/>
          </a:xfrm>
          <a:prstGeom prst="rect">
            <a:avLst/>
          </a:prstGeom>
        </p:spPr>
      </p:pic>
      <p:sp>
        <p:nvSpPr>
          <p:cNvPr id="3" name="Slide Number Placeholder 2"/>
          <p:cNvSpPr>
            <a:spLocks noGrp="1"/>
          </p:cNvSpPr>
          <p:nvPr>
            <p:ph type="sldNum" sz="quarter" idx="12"/>
          </p:nvPr>
        </p:nvSpPr>
        <p:spPr/>
        <p:txBody>
          <a:bodyPr/>
          <a:lstStyle/>
          <a:p>
            <a:fld id="{71A95952-6C36-4A94-B639-BE4498523211}" type="slidenum">
              <a:rPr lang="en-US" smtClean="0"/>
              <a:t>75</a:t>
            </a:fld>
            <a:endParaRPr lang="en-US" dirty="0"/>
          </a:p>
        </p:txBody>
      </p:sp>
      <p:sp>
        <p:nvSpPr>
          <p:cNvPr id="4" name="TextBox 3"/>
          <p:cNvSpPr txBox="1"/>
          <p:nvPr/>
        </p:nvSpPr>
        <p:spPr>
          <a:xfrm>
            <a:off x="3411323" y="449943"/>
            <a:ext cx="5369355" cy="646331"/>
          </a:xfrm>
          <a:prstGeom prst="rect">
            <a:avLst/>
          </a:prstGeom>
          <a:noFill/>
        </p:spPr>
        <p:txBody>
          <a:bodyPr wrap="none" rtlCol="0">
            <a:spAutoFit/>
          </a:bodyPr>
          <a:lstStyle/>
          <a:p>
            <a:r>
              <a:rPr lang="en-US" sz="3600" dirty="0">
                <a:solidFill>
                  <a:schemeClr val="bg1">
                    <a:lumMod val="85000"/>
                  </a:schemeClr>
                </a:solidFill>
              </a:rPr>
              <a:t>This is the icing on the cake</a:t>
            </a:r>
          </a:p>
        </p:txBody>
      </p:sp>
    </p:spTree>
    <p:extLst>
      <p:ext uri="{BB962C8B-B14F-4D97-AF65-F5344CB8AC3E}">
        <p14:creationId xmlns:p14="http://schemas.microsoft.com/office/powerpoint/2010/main" val="3078502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66900" y="2114550"/>
            <a:ext cx="8458200" cy="1815882"/>
          </a:xfrm>
          <a:prstGeom prst="rect">
            <a:avLst/>
          </a:prstGeom>
          <a:noFill/>
        </p:spPr>
        <p:txBody>
          <a:bodyPr wrap="square" rtlCol="0">
            <a:spAutoFit/>
          </a:bodyPr>
          <a:lstStyle/>
          <a:p>
            <a:pPr>
              <a:buNone/>
            </a:pPr>
            <a:r>
              <a:rPr lang="en-US" sz="2800" dirty="0">
                <a:solidFill>
                  <a:srgbClr val="0070C0"/>
                </a:solidFill>
                <a:latin typeface="Calibri" pitchFamily="34" charset="0"/>
              </a:rPr>
              <a:t>620-3.8 – Retro-Reflectance</a:t>
            </a:r>
          </a:p>
          <a:p>
            <a:pPr>
              <a:buNone/>
            </a:pPr>
            <a:r>
              <a:rPr lang="en-US" sz="2800" dirty="0">
                <a:solidFill>
                  <a:srgbClr val="0070C0"/>
                </a:solidFill>
                <a:latin typeface="Calibri" pitchFamily="34" charset="0"/>
              </a:rPr>
              <a:t>Reflectance shall be measured . . . The average shall be equal to or above the minimum levels of all readings which are within 30% of each other.</a:t>
            </a:r>
          </a:p>
        </p:txBody>
      </p:sp>
      <p:sp>
        <p:nvSpPr>
          <p:cNvPr id="5" name="Title 1"/>
          <p:cNvSpPr txBox="1">
            <a:spLocks/>
          </p:cNvSpPr>
          <p:nvPr/>
        </p:nvSpPr>
        <p:spPr>
          <a:xfrm>
            <a:off x="1981200" y="274638"/>
            <a:ext cx="8229600" cy="1401762"/>
          </a:xfrm>
          <a:prstGeom prst="rect">
            <a:avLst/>
          </a:prstGeom>
        </p:spPr>
        <p:txBody>
          <a:bodyPr/>
          <a:lstStyle/>
          <a:p>
            <a:pPr algn="ctr" eaLnBrk="0" fontAlgn="base" hangingPunct="0">
              <a:spcBef>
                <a:spcPct val="0"/>
              </a:spcBef>
              <a:spcAft>
                <a:spcPct val="0"/>
              </a:spcAft>
              <a:defRPr/>
            </a:pPr>
            <a:r>
              <a:rPr lang="en-US" sz="2800" b="1" kern="0" dirty="0">
                <a:solidFill>
                  <a:schemeClr val="tx2"/>
                </a:solidFill>
                <a:latin typeface="Calibri" pitchFamily="34" charset="0"/>
                <a:ea typeface="+mj-ea"/>
                <a:cs typeface="+mj-cs"/>
              </a:rPr>
              <a:t>AC 150/5370-10H - P620 </a:t>
            </a:r>
          </a:p>
          <a:p>
            <a:pPr algn="ctr" eaLnBrk="0" fontAlgn="base" hangingPunct="0">
              <a:spcBef>
                <a:spcPct val="0"/>
              </a:spcBef>
              <a:spcAft>
                <a:spcPct val="0"/>
              </a:spcAft>
              <a:defRPr/>
            </a:pPr>
            <a:r>
              <a:rPr lang="en-US" sz="2800" b="1" kern="0" dirty="0">
                <a:solidFill>
                  <a:schemeClr val="tx2"/>
                </a:solidFill>
                <a:latin typeface="Calibri" pitchFamily="34" charset="0"/>
                <a:ea typeface="+mj-ea"/>
                <a:cs typeface="+mj-cs"/>
              </a:rPr>
              <a:t>Runway and Taxiway Markings</a:t>
            </a:r>
          </a:p>
        </p:txBody>
      </p:sp>
      <p:sp>
        <p:nvSpPr>
          <p:cNvPr id="6" name="TextBox 5"/>
          <p:cNvSpPr txBox="1"/>
          <p:nvPr/>
        </p:nvSpPr>
        <p:spPr>
          <a:xfrm>
            <a:off x="2037838" y="4615543"/>
            <a:ext cx="8138766" cy="584775"/>
          </a:xfrm>
          <a:prstGeom prst="rect">
            <a:avLst/>
          </a:prstGeom>
          <a:noFill/>
        </p:spPr>
        <p:txBody>
          <a:bodyPr wrap="none" rtlCol="0">
            <a:spAutoFit/>
          </a:bodyPr>
          <a:lstStyle/>
          <a:p>
            <a:r>
              <a:rPr lang="en-US" sz="3200" dirty="0">
                <a:solidFill>
                  <a:schemeClr val="bg1">
                    <a:lumMod val="50000"/>
                  </a:schemeClr>
                </a:solidFill>
              </a:rPr>
              <a:t>This could be applied to marking maintenance.</a:t>
            </a:r>
          </a:p>
        </p:txBody>
      </p:sp>
    </p:spTree>
    <p:extLst>
      <p:ext uri="{BB962C8B-B14F-4D97-AF65-F5344CB8AC3E}">
        <p14:creationId xmlns:p14="http://schemas.microsoft.com/office/powerpoint/2010/main" val="387596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9042" name="Picture 3" descr="D:\My Pictures\Paint Failures\P5130102.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20315" y="-1660360"/>
            <a:ext cx="12621126" cy="9465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71A95952-6C36-4A94-B639-BE4498523211}" type="slidenum">
              <a:rPr lang="en-US" smtClean="0"/>
              <a:t>77</a:t>
            </a:fld>
            <a:endParaRPr lang="en-US" dirty="0"/>
          </a:p>
        </p:txBody>
      </p:sp>
      <p:sp>
        <p:nvSpPr>
          <p:cNvPr id="3" name="TextBox 2"/>
          <p:cNvSpPr txBox="1"/>
          <p:nvPr/>
        </p:nvSpPr>
        <p:spPr>
          <a:xfrm>
            <a:off x="3417757" y="4437089"/>
            <a:ext cx="785793" cy="523220"/>
          </a:xfrm>
          <a:prstGeom prst="rect">
            <a:avLst/>
          </a:prstGeom>
          <a:noFill/>
        </p:spPr>
        <p:txBody>
          <a:bodyPr wrap="none" rtlCol="0">
            <a:spAutoFit/>
          </a:bodyPr>
          <a:lstStyle/>
          <a:p>
            <a:r>
              <a:rPr lang="en-US" sz="2800" b="1" dirty="0">
                <a:latin typeface=" calibri (body)"/>
              </a:rPr>
              <a:t>185</a:t>
            </a:r>
          </a:p>
        </p:txBody>
      </p:sp>
      <p:sp>
        <p:nvSpPr>
          <p:cNvPr id="6" name="TextBox 5"/>
          <p:cNvSpPr txBox="1"/>
          <p:nvPr/>
        </p:nvSpPr>
        <p:spPr>
          <a:xfrm>
            <a:off x="4439586" y="3210394"/>
            <a:ext cx="785793" cy="523220"/>
          </a:xfrm>
          <a:prstGeom prst="rect">
            <a:avLst/>
          </a:prstGeom>
          <a:noFill/>
        </p:spPr>
        <p:txBody>
          <a:bodyPr wrap="none" rtlCol="0">
            <a:spAutoFit/>
          </a:bodyPr>
          <a:lstStyle/>
          <a:p>
            <a:r>
              <a:rPr lang="en-US" sz="2800" b="1" dirty="0" smtClean="0">
                <a:latin typeface=" calibri (body)"/>
              </a:rPr>
              <a:t>380</a:t>
            </a:r>
            <a:endParaRPr lang="en-US" sz="2800" b="1" dirty="0">
              <a:latin typeface=" calibri (body)"/>
            </a:endParaRPr>
          </a:p>
        </p:txBody>
      </p:sp>
      <p:sp>
        <p:nvSpPr>
          <p:cNvPr id="7" name="TextBox 6"/>
          <p:cNvSpPr txBox="1"/>
          <p:nvPr/>
        </p:nvSpPr>
        <p:spPr>
          <a:xfrm>
            <a:off x="6199050" y="5101653"/>
            <a:ext cx="785793" cy="523220"/>
          </a:xfrm>
          <a:prstGeom prst="rect">
            <a:avLst/>
          </a:prstGeom>
          <a:noFill/>
        </p:spPr>
        <p:txBody>
          <a:bodyPr wrap="none" rtlCol="0">
            <a:spAutoFit/>
          </a:bodyPr>
          <a:lstStyle/>
          <a:p>
            <a:r>
              <a:rPr lang="en-US" sz="2800" b="1" dirty="0" smtClean="0">
                <a:latin typeface=" calibri (body)"/>
              </a:rPr>
              <a:t>170</a:t>
            </a:r>
            <a:endParaRPr lang="en-US" sz="2800" b="1" dirty="0">
              <a:latin typeface=" calibri (body)"/>
            </a:endParaRPr>
          </a:p>
        </p:txBody>
      </p:sp>
      <p:sp>
        <p:nvSpPr>
          <p:cNvPr id="8" name="TextBox 7"/>
          <p:cNvSpPr txBox="1"/>
          <p:nvPr/>
        </p:nvSpPr>
        <p:spPr>
          <a:xfrm>
            <a:off x="6396421" y="2397821"/>
            <a:ext cx="785793" cy="523220"/>
          </a:xfrm>
          <a:prstGeom prst="rect">
            <a:avLst/>
          </a:prstGeom>
          <a:noFill/>
        </p:spPr>
        <p:txBody>
          <a:bodyPr wrap="none" rtlCol="0">
            <a:spAutoFit/>
          </a:bodyPr>
          <a:lstStyle/>
          <a:p>
            <a:r>
              <a:rPr lang="en-US" sz="2800" b="1" dirty="0" smtClean="0">
                <a:latin typeface=" calibri (body)"/>
              </a:rPr>
              <a:t>303</a:t>
            </a:r>
            <a:endParaRPr lang="en-US" sz="2800" b="1" dirty="0">
              <a:latin typeface=" calibri (body)"/>
            </a:endParaRPr>
          </a:p>
        </p:txBody>
      </p:sp>
      <p:sp>
        <p:nvSpPr>
          <p:cNvPr id="9" name="TextBox 8"/>
          <p:cNvSpPr txBox="1"/>
          <p:nvPr/>
        </p:nvSpPr>
        <p:spPr>
          <a:xfrm>
            <a:off x="5107266" y="6015692"/>
            <a:ext cx="785793" cy="523220"/>
          </a:xfrm>
          <a:prstGeom prst="rect">
            <a:avLst/>
          </a:prstGeom>
          <a:noFill/>
        </p:spPr>
        <p:txBody>
          <a:bodyPr wrap="none" rtlCol="0">
            <a:spAutoFit/>
          </a:bodyPr>
          <a:lstStyle/>
          <a:p>
            <a:r>
              <a:rPr lang="en-US" sz="2800" b="1" dirty="0" smtClean="0">
                <a:latin typeface=" calibri (body)"/>
              </a:rPr>
              <a:t>186</a:t>
            </a:r>
            <a:endParaRPr lang="en-US" sz="2800" b="1" dirty="0">
              <a:latin typeface=" calibri (body)"/>
            </a:endParaRPr>
          </a:p>
        </p:txBody>
      </p:sp>
      <p:sp>
        <p:nvSpPr>
          <p:cNvPr id="10" name="TextBox 9"/>
          <p:cNvSpPr txBox="1"/>
          <p:nvPr/>
        </p:nvSpPr>
        <p:spPr>
          <a:xfrm>
            <a:off x="4972355" y="1392836"/>
            <a:ext cx="785793" cy="523220"/>
          </a:xfrm>
          <a:prstGeom prst="rect">
            <a:avLst/>
          </a:prstGeom>
          <a:noFill/>
        </p:spPr>
        <p:txBody>
          <a:bodyPr wrap="none" rtlCol="0">
            <a:spAutoFit/>
          </a:bodyPr>
          <a:lstStyle/>
          <a:p>
            <a:r>
              <a:rPr lang="en-US" sz="2800" b="1" dirty="0">
                <a:solidFill>
                  <a:schemeClr val="bg1">
                    <a:lumMod val="50000"/>
                  </a:schemeClr>
                </a:solidFill>
                <a:latin typeface=" calibri (body)"/>
              </a:rPr>
              <a:t>180</a:t>
            </a:r>
          </a:p>
        </p:txBody>
      </p:sp>
      <p:sp>
        <p:nvSpPr>
          <p:cNvPr id="4" name="TextBox 3"/>
          <p:cNvSpPr txBox="1"/>
          <p:nvPr/>
        </p:nvSpPr>
        <p:spPr>
          <a:xfrm>
            <a:off x="8591550" y="3905250"/>
            <a:ext cx="2719655" cy="1200329"/>
          </a:xfrm>
          <a:prstGeom prst="rect">
            <a:avLst/>
          </a:prstGeom>
          <a:noFill/>
        </p:spPr>
        <p:txBody>
          <a:bodyPr wrap="none" rtlCol="0">
            <a:spAutoFit/>
          </a:bodyPr>
          <a:lstStyle/>
          <a:p>
            <a:r>
              <a:rPr lang="en-US" dirty="0">
                <a:solidFill>
                  <a:schemeClr val="bg1"/>
                </a:solidFill>
                <a:latin typeface=" calibri (body)"/>
              </a:rPr>
              <a:t>Average = </a:t>
            </a:r>
            <a:r>
              <a:rPr lang="en-US" dirty="0" smtClean="0">
                <a:solidFill>
                  <a:schemeClr val="bg1"/>
                </a:solidFill>
                <a:latin typeface=" calibri (body)"/>
              </a:rPr>
              <a:t>1404/6 </a:t>
            </a:r>
            <a:r>
              <a:rPr lang="en-US" dirty="0">
                <a:solidFill>
                  <a:schemeClr val="bg1"/>
                </a:solidFill>
                <a:latin typeface=" calibri (body)"/>
              </a:rPr>
              <a:t>= </a:t>
            </a:r>
            <a:r>
              <a:rPr lang="en-US" dirty="0" smtClean="0">
                <a:solidFill>
                  <a:schemeClr val="bg1"/>
                </a:solidFill>
                <a:latin typeface=" calibri (body)"/>
              </a:rPr>
              <a:t>234 </a:t>
            </a:r>
            <a:endParaRPr lang="en-US" dirty="0">
              <a:solidFill>
                <a:schemeClr val="bg1"/>
              </a:solidFill>
              <a:latin typeface=" calibri (body)"/>
            </a:endParaRPr>
          </a:p>
          <a:p>
            <a:r>
              <a:rPr lang="en-US" dirty="0" smtClean="0">
                <a:solidFill>
                  <a:schemeClr val="bg1"/>
                </a:solidFill>
                <a:latin typeface=" calibri (body)"/>
              </a:rPr>
              <a:t>234 </a:t>
            </a:r>
            <a:r>
              <a:rPr lang="en-US" dirty="0">
                <a:solidFill>
                  <a:schemeClr val="bg1"/>
                </a:solidFill>
                <a:latin typeface=" calibri (body)"/>
              </a:rPr>
              <a:t>x .30 = </a:t>
            </a:r>
            <a:r>
              <a:rPr lang="en-US" dirty="0" smtClean="0">
                <a:solidFill>
                  <a:schemeClr val="bg1"/>
                </a:solidFill>
                <a:latin typeface=" calibri (body)"/>
              </a:rPr>
              <a:t>70</a:t>
            </a:r>
            <a:endParaRPr lang="en-US" dirty="0">
              <a:solidFill>
                <a:schemeClr val="bg1"/>
              </a:solidFill>
              <a:latin typeface=" calibri (body)"/>
            </a:endParaRPr>
          </a:p>
          <a:p>
            <a:r>
              <a:rPr lang="en-US" dirty="0" smtClean="0">
                <a:solidFill>
                  <a:schemeClr val="bg1"/>
                </a:solidFill>
                <a:latin typeface=" calibri (body)"/>
              </a:rPr>
              <a:t>234 + 35 </a:t>
            </a:r>
            <a:r>
              <a:rPr lang="en-US" dirty="0">
                <a:solidFill>
                  <a:schemeClr val="bg1"/>
                </a:solidFill>
                <a:latin typeface=" calibri (body)"/>
              </a:rPr>
              <a:t>= </a:t>
            </a:r>
            <a:r>
              <a:rPr lang="en-US" dirty="0" smtClean="0">
                <a:solidFill>
                  <a:schemeClr val="bg1"/>
                </a:solidFill>
                <a:latin typeface=" calibri (body)"/>
              </a:rPr>
              <a:t>269</a:t>
            </a:r>
            <a:endParaRPr lang="en-US" dirty="0">
              <a:solidFill>
                <a:schemeClr val="bg1"/>
              </a:solidFill>
              <a:latin typeface=" calibri (body)"/>
            </a:endParaRPr>
          </a:p>
          <a:p>
            <a:r>
              <a:rPr lang="en-US" dirty="0" smtClean="0">
                <a:solidFill>
                  <a:schemeClr val="bg1"/>
                </a:solidFill>
                <a:latin typeface=" calibri (body)"/>
              </a:rPr>
              <a:t>234 </a:t>
            </a:r>
            <a:r>
              <a:rPr lang="en-US" dirty="0">
                <a:solidFill>
                  <a:schemeClr val="bg1"/>
                </a:solidFill>
                <a:latin typeface=" calibri (body)"/>
              </a:rPr>
              <a:t>– </a:t>
            </a:r>
            <a:r>
              <a:rPr lang="en-US" dirty="0" smtClean="0">
                <a:solidFill>
                  <a:schemeClr val="bg1"/>
                </a:solidFill>
                <a:latin typeface=" calibri (body)"/>
              </a:rPr>
              <a:t>35 </a:t>
            </a:r>
            <a:r>
              <a:rPr lang="en-US" dirty="0">
                <a:solidFill>
                  <a:schemeClr val="bg1"/>
                </a:solidFill>
                <a:latin typeface=" calibri (body)"/>
              </a:rPr>
              <a:t>= </a:t>
            </a:r>
            <a:r>
              <a:rPr lang="en-US" dirty="0" smtClean="0">
                <a:solidFill>
                  <a:schemeClr val="bg1"/>
                </a:solidFill>
                <a:latin typeface=" calibri (body)"/>
              </a:rPr>
              <a:t>199</a:t>
            </a:r>
            <a:endParaRPr lang="en-US" dirty="0">
              <a:solidFill>
                <a:schemeClr val="bg1"/>
              </a:solidFill>
              <a:latin typeface=" calibri (body)"/>
            </a:endParaRPr>
          </a:p>
        </p:txBody>
      </p:sp>
    </p:spTree>
    <p:extLst>
      <p:ext uri="{BB962C8B-B14F-4D97-AF65-F5344CB8AC3E}">
        <p14:creationId xmlns:p14="http://schemas.microsoft.com/office/powerpoint/2010/main" val="121581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wipe(left)">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wipe(down)">
                                      <p:cBhvr>
                                        <p:cTn id="37" dur="500"/>
                                        <p:tgtEl>
                                          <p:spTgt spid="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wipe(up)">
                                      <p:cBhvr>
                                        <p:cTn id="42" dur="500"/>
                                        <p:tgtEl>
                                          <p:spTgt spid="4">
                                            <p:txEl>
                                              <p:pRg st="2" end="2"/>
                                            </p:txEl>
                                          </p:spTgt>
                                        </p:tgtEl>
                                      </p:cBhvr>
                                    </p:animEffect>
                                  </p:childTnLst>
                                </p:cTn>
                              </p:par>
                              <p:par>
                                <p:cTn id="43" presetID="22" presetClass="entr" presetSubtype="1" fill="hold" nodeType="with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animEffect transition="in" filter="wipe(up)">
                                      <p:cBhvr>
                                        <p:cTn id="4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P spid="1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4600" y="1793808"/>
            <a:ext cx="7315200" cy="1815882"/>
          </a:xfrm>
          <a:prstGeom prst="rect">
            <a:avLst/>
          </a:prstGeom>
          <a:noFill/>
        </p:spPr>
        <p:txBody>
          <a:bodyPr wrap="square" rtlCol="0">
            <a:spAutoFit/>
          </a:bodyPr>
          <a:lstStyle/>
          <a:p>
            <a:pPr>
              <a:buNone/>
            </a:pPr>
            <a:r>
              <a:rPr lang="en-US" sz="2800" dirty="0">
                <a:latin typeface="Calibri" panose="020F0502020204030204" pitchFamily="34" charset="0"/>
              </a:rPr>
              <a:t>620-4.1a </a:t>
            </a:r>
            <a:r>
              <a:rPr lang="en-US" sz="2800" dirty="0">
                <a:solidFill>
                  <a:srgbClr val="0070C0"/>
                </a:solidFill>
                <a:latin typeface="Calibri" panose="020F0502020204030204" pitchFamily="34" charset="0"/>
              </a:rPr>
              <a:t>The quantity of surface preparation shall be measured by [the number of square feet for each type of surface preparation specified in paragraph 620-3.3 ] [ lump sum ]</a:t>
            </a:r>
          </a:p>
        </p:txBody>
      </p:sp>
      <p:sp>
        <p:nvSpPr>
          <p:cNvPr id="5" name="Title 1"/>
          <p:cNvSpPr txBox="1">
            <a:spLocks/>
          </p:cNvSpPr>
          <p:nvPr/>
        </p:nvSpPr>
        <p:spPr>
          <a:xfrm>
            <a:off x="1981200" y="274638"/>
            <a:ext cx="8229600" cy="1401762"/>
          </a:xfrm>
          <a:prstGeom prst="rect">
            <a:avLst/>
          </a:prstGeom>
        </p:spPr>
        <p:txBody>
          <a:bodyPr/>
          <a:lstStyle/>
          <a:p>
            <a:pPr algn="ctr" eaLnBrk="0" fontAlgn="base" hangingPunct="0">
              <a:spcBef>
                <a:spcPct val="0"/>
              </a:spcBef>
              <a:spcAft>
                <a:spcPct val="0"/>
              </a:spcAft>
              <a:defRPr/>
            </a:pPr>
            <a:r>
              <a:rPr lang="en-US" sz="2800" b="1" kern="0" dirty="0">
                <a:solidFill>
                  <a:schemeClr val="tx2"/>
                </a:solidFill>
                <a:latin typeface="Calibri" pitchFamily="34" charset="0"/>
                <a:ea typeface="+mj-ea"/>
                <a:cs typeface="+mj-cs"/>
              </a:rPr>
              <a:t>AC 150/5370-10H - P620 </a:t>
            </a:r>
          </a:p>
          <a:p>
            <a:pPr algn="ctr" eaLnBrk="0" fontAlgn="base" hangingPunct="0">
              <a:spcBef>
                <a:spcPct val="0"/>
              </a:spcBef>
              <a:spcAft>
                <a:spcPct val="0"/>
              </a:spcAft>
              <a:defRPr/>
            </a:pPr>
            <a:r>
              <a:rPr lang="en-US" sz="2800" b="1" kern="0" dirty="0">
                <a:solidFill>
                  <a:schemeClr val="tx2"/>
                </a:solidFill>
                <a:latin typeface="Calibri" pitchFamily="34" charset="0"/>
                <a:ea typeface="+mj-ea"/>
                <a:cs typeface="+mj-cs"/>
              </a:rPr>
              <a:t>Runway and Taxiway Markings</a:t>
            </a:r>
          </a:p>
        </p:txBody>
      </p:sp>
      <p:sp>
        <p:nvSpPr>
          <p:cNvPr id="2" name="Rectangle 1"/>
          <p:cNvSpPr/>
          <p:nvPr/>
        </p:nvSpPr>
        <p:spPr>
          <a:xfrm>
            <a:off x="2514600" y="1229380"/>
            <a:ext cx="6705600" cy="523220"/>
          </a:xfrm>
          <a:prstGeom prst="rect">
            <a:avLst/>
          </a:prstGeom>
        </p:spPr>
        <p:txBody>
          <a:bodyPr wrap="square">
            <a:spAutoFit/>
          </a:bodyPr>
          <a:lstStyle/>
          <a:p>
            <a:pPr>
              <a:buNone/>
            </a:pPr>
            <a:r>
              <a:rPr lang="en-US" sz="2800" dirty="0">
                <a:latin typeface="Calibri" panose="020F0502020204030204" pitchFamily="34" charset="0"/>
              </a:rPr>
              <a:t>METHOD OF MEASUREMENT</a:t>
            </a:r>
          </a:p>
        </p:txBody>
      </p:sp>
      <p:sp>
        <p:nvSpPr>
          <p:cNvPr id="6" name="TextBox 5"/>
          <p:cNvSpPr txBox="1"/>
          <p:nvPr/>
        </p:nvSpPr>
        <p:spPr>
          <a:xfrm>
            <a:off x="2514600" y="3650898"/>
            <a:ext cx="7315200" cy="523220"/>
          </a:xfrm>
          <a:prstGeom prst="rect">
            <a:avLst/>
          </a:prstGeom>
          <a:noFill/>
        </p:spPr>
        <p:txBody>
          <a:bodyPr wrap="square" rtlCol="0">
            <a:spAutoFit/>
          </a:bodyPr>
          <a:lstStyle/>
          <a:p>
            <a:pPr>
              <a:buNone/>
            </a:pPr>
            <a:r>
              <a:rPr lang="en-US" sz="2800" dirty="0">
                <a:latin typeface="Calibri" panose="020F0502020204030204" pitchFamily="34" charset="0"/>
              </a:rPr>
              <a:t>620-4.1b The quantity of markings . . . </a:t>
            </a:r>
          </a:p>
        </p:txBody>
      </p:sp>
      <p:sp>
        <p:nvSpPr>
          <p:cNvPr id="7" name="TextBox 6"/>
          <p:cNvSpPr txBox="1"/>
          <p:nvPr/>
        </p:nvSpPr>
        <p:spPr>
          <a:xfrm>
            <a:off x="2514600" y="4215326"/>
            <a:ext cx="7315200" cy="523220"/>
          </a:xfrm>
          <a:prstGeom prst="rect">
            <a:avLst/>
          </a:prstGeom>
          <a:noFill/>
        </p:spPr>
        <p:txBody>
          <a:bodyPr wrap="square" rtlCol="0">
            <a:spAutoFit/>
          </a:bodyPr>
          <a:lstStyle/>
          <a:p>
            <a:pPr>
              <a:buNone/>
            </a:pPr>
            <a:r>
              <a:rPr lang="en-US" sz="2800" dirty="0">
                <a:latin typeface="Calibri" panose="020F0502020204030204" pitchFamily="34" charset="0"/>
              </a:rPr>
              <a:t>620-4.1c The quantity of reflective media . . . </a:t>
            </a:r>
          </a:p>
        </p:txBody>
      </p:sp>
      <p:sp>
        <p:nvSpPr>
          <p:cNvPr id="8" name="TextBox 7"/>
          <p:cNvSpPr txBox="1"/>
          <p:nvPr/>
        </p:nvSpPr>
        <p:spPr>
          <a:xfrm>
            <a:off x="2514600" y="4779754"/>
            <a:ext cx="7315200" cy="523220"/>
          </a:xfrm>
          <a:prstGeom prst="rect">
            <a:avLst/>
          </a:prstGeom>
          <a:noFill/>
        </p:spPr>
        <p:txBody>
          <a:bodyPr wrap="square" rtlCol="0">
            <a:spAutoFit/>
          </a:bodyPr>
          <a:lstStyle/>
          <a:p>
            <a:pPr>
              <a:buNone/>
            </a:pPr>
            <a:r>
              <a:rPr lang="en-US" sz="2800" dirty="0">
                <a:latin typeface="Calibri" panose="020F0502020204030204" pitchFamily="34" charset="0"/>
              </a:rPr>
              <a:t>620-4.1d The quantity of temporary markings . . . </a:t>
            </a:r>
          </a:p>
        </p:txBody>
      </p:sp>
      <p:sp>
        <p:nvSpPr>
          <p:cNvPr id="9" name="TextBox 8"/>
          <p:cNvSpPr txBox="1"/>
          <p:nvPr/>
        </p:nvSpPr>
        <p:spPr>
          <a:xfrm>
            <a:off x="2514600" y="5344180"/>
            <a:ext cx="7315200" cy="523220"/>
          </a:xfrm>
          <a:prstGeom prst="rect">
            <a:avLst/>
          </a:prstGeom>
          <a:noFill/>
        </p:spPr>
        <p:txBody>
          <a:bodyPr wrap="square" rtlCol="0">
            <a:spAutoFit/>
          </a:bodyPr>
          <a:lstStyle/>
          <a:p>
            <a:pPr>
              <a:buNone/>
            </a:pPr>
            <a:r>
              <a:rPr lang="en-US" sz="2800" dirty="0">
                <a:latin typeface="Calibri" panose="020F0502020204030204" pitchFamily="34" charset="0"/>
              </a:rPr>
              <a:t>620-4.1e The quantity of preformed markings . . .</a:t>
            </a:r>
          </a:p>
        </p:txBody>
      </p:sp>
    </p:spTree>
    <p:extLst>
      <p:ext uri="{BB962C8B-B14F-4D97-AF65-F5344CB8AC3E}">
        <p14:creationId xmlns:p14="http://schemas.microsoft.com/office/powerpoint/2010/main" val="196843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38400" y="1467227"/>
            <a:ext cx="7315200" cy="3323987"/>
          </a:xfrm>
          <a:prstGeom prst="rect">
            <a:avLst/>
          </a:prstGeom>
          <a:noFill/>
        </p:spPr>
        <p:txBody>
          <a:bodyPr wrap="square" rtlCol="0">
            <a:spAutoFit/>
          </a:bodyPr>
          <a:lstStyle/>
          <a:p>
            <a:pPr>
              <a:lnSpc>
                <a:spcPct val="150000"/>
              </a:lnSpc>
              <a:buNone/>
            </a:pPr>
            <a:r>
              <a:rPr lang="en-US" sz="2800" dirty="0">
                <a:latin typeface="Calibri" panose="020F0502020204030204" pitchFamily="34" charset="0"/>
              </a:rPr>
              <a:t>101-3.3 Removal of paint and rubber prior to [overlay][</a:t>
            </a:r>
            <a:r>
              <a:rPr lang="en-US" sz="2800" dirty="0">
                <a:solidFill>
                  <a:srgbClr val="0070C0"/>
                </a:solidFill>
                <a:latin typeface="Calibri" panose="020F0502020204030204" pitchFamily="34" charset="0"/>
              </a:rPr>
              <a:t>seal coat</a:t>
            </a:r>
            <a:r>
              <a:rPr lang="en-US" sz="2800" dirty="0">
                <a:latin typeface="Calibri" panose="020F0502020204030204" pitchFamily="34" charset="0"/>
              </a:rPr>
              <a:t>].  All paint and rubber over 1 foot wide that will affect the bond of the new [overlay][</a:t>
            </a:r>
            <a:r>
              <a:rPr lang="en-US" sz="2800" dirty="0">
                <a:solidFill>
                  <a:srgbClr val="0070C0"/>
                </a:solidFill>
                <a:latin typeface="Calibri" panose="020F0502020204030204" pitchFamily="34" charset="0"/>
              </a:rPr>
              <a:t>seal coat</a:t>
            </a:r>
            <a:r>
              <a:rPr lang="en-US" sz="2800" dirty="0">
                <a:latin typeface="Calibri" panose="020F0502020204030204" pitchFamily="34" charset="0"/>
              </a:rPr>
              <a:t>] shall be removed from the surface of the existing pavement.</a:t>
            </a:r>
          </a:p>
        </p:txBody>
      </p:sp>
      <p:sp>
        <p:nvSpPr>
          <p:cNvPr id="5" name="Title 1"/>
          <p:cNvSpPr txBox="1">
            <a:spLocks/>
          </p:cNvSpPr>
          <p:nvPr/>
        </p:nvSpPr>
        <p:spPr>
          <a:xfrm>
            <a:off x="1981200" y="274638"/>
            <a:ext cx="8229600" cy="1401762"/>
          </a:xfrm>
          <a:prstGeom prst="rect">
            <a:avLst/>
          </a:prstGeom>
        </p:spPr>
        <p:txBody>
          <a:bodyPr/>
          <a:lstStyle/>
          <a:p>
            <a:pPr algn="ctr" eaLnBrk="0" fontAlgn="base" hangingPunct="0">
              <a:spcBef>
                <a:spcPct val="0"/>
              </a:spcBef>
              <a:spcAft>
                <a:spcPct val="0"/>
              </a:spcAft>
              <a:defRPr/>
            </a:pPr>
            <a:r>
              <a:rPr lang="en-US" sz="3200" b="1" kern="0" dirty="0">
                <a:latin typeface="Calibri" pitchFamily="34" charset="0"/>
                <a:ea typeface="+mj-ea"/>
                <a:cs typeface="+mj-cs"/>
              </a:rPr>
              <a:t>AC 150/5370-10H – P101</a:t>
            </a:r>
          </a:p>
          <a:p>
            <a:pPr algn="ctr" eaLnBrk="0" fontAlgn="base" hangingPunct="0">
              <a:spcBef>
                <a:spcPct val="0"/>
              </a:spcBef>
              <a:spcAft>
                <a:spcPct val="0"/>
              </a:spcAft>
              <a:defRPr/>
            </a:pPr>
            <a:r>
              <a:rPr lang="en-US" sz="3200" b="1" kern="0" dirty="0">
                <a:latin typeface="Calibri" pitchFamily="34" charset="0"/>
                <a:ea typeface="+mj-ea"/>
                <a:cs typeface="+mj-cs"/>
              </a:rPr>
              <a:t>Preparation/Removal of Existing Pavements</a:t>
            </a:r>
          </a:p>
        </p:txBody>
      </p:sp>
    </p:spTree>
    <p:extLst>
      <p:ext uri="{BB962C8B-B14F-4D97-AF65-F5344CB8AC3E}">
        <p14:creationId xmlns:p14="http://schemas.microsoft.com/office/powerpoint/2010/main" val="348022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1000"/>
                                        <p:tgtEl>
                                          <p:spTgt spid="5">
                                            <p:txEl>
                                              <p:pRg st="0" end="0"/>
                                            </p:txEl>
                                          </p:spTgt>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down)">
                                      <p:cBhvr>
                                        <p:cTn id="11" dur="1000"/>
                                        <p:tgtEl>
                                          <p:spTgt spid="5">
                                            <p:txEl>
                                              <p:pRg st="1" end="1"/>
                                            </p:txEl>
                                          </p:spTgt>
                                        </p:tgtEl>
                                      </p:cBhvr>
                                    </p:animEffect>
                                  </p:childTnLst>
                                </p:cTn>
                              </p:par>
                            </p:childTnLst>
                          </p:cTn>
                        </p:par>
                        <p:par>
                          <p:cTn id="12" fill="hold">
                            <p:stCondLst>
                              <p:cond delay="2000"/>
                            </p:stCondLst>
                            <p:childTnLst>
                              <p:par>
                                <p:cTn id="13" presetID="3" presetClass="entr" presetSubtype="1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12" y="-1157515"/>
            <a:ext cx="13121383" cy="8135257"/>
          </a:xfrm>
          <a:prstGeom prst="rect">
            <a:avLst/>
          </a:prstGeom>
        </p:spPr>
      </p:pic>
      <p:sp>
        <p:nvSpPr>
          <p:cNvPr id="3" name="Rectangle 2"/>
          <p:cNvSpPr>
            <a:spLocks noChangeArrowheads="1"/>
          </p:cNvSpPr>
          <p:nvPr/>
        </p:nvSpPr>
        <p:spPr bwMode="auto">
          <a:xfrm>
            <a:off x="1190403" y="700315"/>
            <a:ext cx="28194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None/>
            </a:pPr>
            <a:r>
              <a:rPr lang="en-US" altLang="en-US" dirty="0">
                <a:solidFill>
                  <a:schemeClr val="bg1"/>
                </a:solidFill>
              </a:rPr>
              <a:t>Center Runway Landing Designator Markings.</a:t>
            </a:r>
          </a:p>
        </p:txBody>
      </p:sp>
      <p:cxnSp>
        <p:nvCxnSpPr>
          <p:cNvPr id="5" name="Straight Connector 4"/>
          <p:cNvCxnSpPr/>
          <p:nvPr/>
        </p:nvCxnSpPr>
        <p:spPr bwMode="auto">
          <a:xfrm flipH="1">
            <a:off x="6288316" y="152400"/>
            <a:ext cx="76200" cy="655320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10" name="Straight Arrow Connector 9"/>
          <p:cNvCxnSpPr/>
          <p:nvPr/>
        </p:nvCxnSpPr>
        <p:spPr bwMode="auto">
          <a:xfrm flipH="1">
            <a:off x="5072746" y="2590800"/>
            <a:ext cx="76200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 name="Straight Arrow Connector 14"/>
          <p:cNvCxnSpPr/>
          <p:nvPr/>
        </p:nvCxnSpPr>
        <p:spPr bwMode="auto">
          <a:xfrm>
            <a:off x="6593116" y="2590800"/>
            <a:ext cx="968827"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8" name="TextBox 17"/>
          <p:cNvSpPr txBox="1"/>
          <p:nvPr/>
        </p:nvSpPr>
        <p:spPr>
          <a:xfrm>
            <a:off x="5297717" y="2057400"/>
            <a:ext cx="671979" cy="400110"/>
          </a:xfrm>
          <a:prstGeom prst="rect">
            <a:avLst/>
          </a:prstGeom>
          <a:noFill/>
        </p:spPr>
        <p:txBody>
          <a:bodyPr wrap="none" rtlCol="0">
            <a:spAutoFit/>
          </a:bodyPr>
          <a:lstStyle/>
          <a:p>
            <a:pPr algn="ctr">
              <a:buNone/>
            </a:pPr>
            <a:r>
              <a:rPr lang="en-US" sz="2000" dirty="0">
                <a:latin typeface="Calibri" panose="020F0502020204030204" pitchFamily="34" charset="0"/>
              </a:rPr>
              <a:t>48 ft</a:t>
            </a:r>
          </a:p>
        </p:txBody>
      </p:sp>
      <p:sp>
        <p:nvSpPr>
          <p:cNvPr id="19" name="TextBox 18"/>
          <p:cNvSpPr txBox="1"/>
          <p:nvPr/>
        </p:nvSpPr>
        <p:spPr>
          <a:xfrm>
            <a:off x="6683136" y="2057400"/>
            <a:ext cx="671980" cy="400110"/>
          </a:xfrm>
          <a:prstGeom prst="rect">
            <a:avLst/>
          </a:prstGeom>
          <a:noFill/>
        </p:spPr>
        <p:txBody>
          <a:bodyPr wrap="none" rtlCol="0">
            <a:spAutoFit/>
          </a:bodyPr>
          <a:lstStyle/>
          <a:p>
            <a:pPr algn="ctr">
              <a:buNone/>
            </a:pPr>
            <a:r>
              <a:rPr lang="en-US" sz="2000" dirty="0">
                <a:latin typeface="Calibri" panose="020F0502020204030204" pitchFamily="34" charset="0"/>
              </a:rPr>
              <a:t>64 ft</a:t>
            </a:r>
          </a:p>
        </p:txBody>
      </p:sp>
    </p:spTree>
    <p:extLst>
      <p:ext uri="{BB962C8B-B14F-4D97-AF65-F5344CB8AC3E}">
        <p14:creationId xmlns:p14="http://schemas.microsoft.com/office/powerpoint/2010/main" val="294050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17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1" name="Rectangle 3"/>
          <p:cNvSpPr>
            <a:spLocks noChangeArrowheads="1"/>
          </p:cNvSpPr>
          <p:nvPr/>
        </p:nvSpPr>
        <p:spPr bwMode="auto">
          <a:xfrm>
            <a:off x="1385924" y="457201"/>
            <a:ext cx="9253495" cy="707886"/>
          </a:xfrm>
          <a:prstGeom prst="rect">
            <a:avLst/>
          </a:prstGeom>
          <a:noFill/>
          <a:ln>
            <a:noFill/>
          </a:ln>
          <a:effectLst>
            <a:outerShdw dist="28398" dir="1593903" algn="ctr" rotWithShape="0">
              <a:srgbClr val="C0C0C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9pPr>
          </a:lstStyle>
          <a:p>
            <a:pPr algn="ctr">
              <a:spcBef>
                <a:spcPct val="0"/>
              </a:spcBef>
              <a:buFontTx/>
              <a:buNone/>
            </a:pPr>
            <a:r>
              <a:rPr lang="en-US" altLang="en-US" sz="4000" dirty="0" smtClean="0"/>
              <a:t>Quality built into markings = dollar savings</a:t>
            </a:r>
            <a:endParaRPr lang="en-US" altLang="en-US" sz="4000" dirty="0"/>
          </a:p>
        </p:txBody>
      </p:sp>
      <p:sp>
        <p:nvSpPr>
          <p:cNvPr id="636933" name="Text Box 5"/>
          <p:cNvSpPr txBox="1">
            <a:spLocks noChangeArrowheads="1"/>
          </p:cNvSpPr>
          <p:nvPr/>
        </p:nvSpPr>
        <p:spPr bwMode="auto">
          <a:xfrm>
            <a:off x="2111022" y="3455917"/>
            <a:ext cx="21531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9pPr>
          </a:lstStyle>
          <a:p>
            <a:pPr>
              <a:spcBef>
                <a:spcPct val="0"/>
              </a:spcBef>
              <a:buFont typeface="Wingdings" panose="05000000000000000000" pitchFamily="2" charset="2"/>
              <a:buNone/>
            </a:pPr>
            <a:r>
              <a:rPr lang="en-US" altLang="en-US" sz="2000" dirty="0"/>
              <a:t>Good Insp</a:t>
            </a:r>
            <a:r>
              <a:rPr lang="en-US" altLang="en-US" sz="2800" dirty="0"/>
              <a:t>ection</a:t>
            </a:r>
          </a:p>
        </p:txBody>
      </p:sp>
      <p:sp>
        <p:nvSpPr>
          <p:cNvPr id="636934" name="Text Box 6"/>
          <p:cNvSpPr txBox="1">
            <a:spLocks noChangeArrowheads="1"/>
          </p:cNvSpPr>
          <p:nvPr/>
        </p:nvSpPr>
        <p:spPr bwMode="auto">
          <a:xfrm>
            <a:off x="7803384" y="4437742"/>
            <a:ext cx="19797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9pPr>
          </a:lstStyle>
          <a:p>
            <a:pPr>
              <a:spcBef>
                <a:spcPct val="0"/>
              </a:spcBef>
              <a:buFont typeface="Wingdings" panose="05000000000000000000" pitchFamily="2" charset="2"/>
              <a:buNone/>
            </a:pPr>
            <a:r>
              <a:rPr lang="en-US" altLang="en-US" sz="2000" dirty="0"/>
              <a:t>Quality Materials</a:t>
            </a:r>
          </a:p>
        </p:txBody>
      </p:sp>
      <p:sp>
        <p:nvSpPr>
          <p:cNvPr id="636935" name="Text Box 7"/>
          <p:cNvSpPr txBox="1">
            <a:spLocks noChangeArrowheads="1"/>
          </p:cNvSpPr>
          <p:nvPr/>
        </p:nvSpPr>
        <p:spPr bwMode="auto">
          <a:xfrm>
            <a:off x="5008564" y="6019800"/>
            <a:ext cx="2174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9pPr>
          </a:lstStyle>
          <a:p>
            <a:pPr>
              <a:spcBef>
                <a:spcPct val="0"/>
              </a:spcBef>
              <a:buFont typeface="Wingdings" panose="05000000000000000000" pitchFamily="2" charset="2"/>
              <a:buNone/>
            </a:pPr>
            <a:r>
              <a:rPr lang="en-US" altLang="en-US" sz="2000" dirty="0"/>
              <a:t>Quality Application</a:t>
            </a: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36814" y="859587"/>
            <a:ext cx="7351713" cy="5600019"/>
          </a:xfrm>
          <a:prstGeom prst="rect">
            <a:avLst/>
          </a:prstGeom>
        </p:spPr>
      </p:pic>
      <p:sp>
        <p:nvSpPr>
          <p:cNvPr id="636937" name="Text Box 9"/>
          <p:cNvSpPr txBox="1">
            <a:spLocks noChangeArrowheads="1"/>
          </p:cNvSpPr>
          <p:nvPr/>
        </p:nvSpPr>
        <p:spPr bwMode="auto">
          <a:xfrm>
            <a:off x="7803384" y="1419335"/>
            <a:ext cx="141115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9pPr>
          </a:lstStyle>
          <a:p>
            <a:pPr>
              <a:spcBef>
                <a:spcPct val="0"/>
              </a:spcBef>
              <a:buFont typeface="Wingdings" panose="05000000000000000000" pitchFamily="2" charset="2"/>
              <a:buNone/>
            </a:pPr>
            <a:r>
              <a:rPr lang="en-US" altLang="en-US" sz="2000" dirty="0"/>
              <a:t>Surface </a:t>
            </a:r>
          </a:p>
          <a:p>
            <a:pPr>
              <a:spcBef>
                <a:spcPct val="0"/>
              </a:spcBef>
              <a:buFont typeface="Wingdings" panose="05000000000000000000" pitchFamily="2" charset="2"/>
              <a:buNone/>
            </a:pPr>
            <a:r>
              <a:rPr lang="en-US" altLang="en-US" sz="2000" dirty="0"/>
              <a:t>Preparation</a:t>
            </a:r>
          </a:p>
        </p:txBody>
      </p:sp>
      <p:sp>
        <p:nvSpPr>
          <p:cNvPr id="11" name="Text Box 5"/>
          <p:cNvSpPr txBox="1">
            <a:spLocks noChangeArrowheads="1"/>
          </p:cNvSpPr>
          <p:nvPr/>
        </p:nvSpPr>
        <p:spPr bwMode="auto">
          <a:xfrm>
            <a:off x="2647708" y="1300351"/>
            <a:ext cx="161646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9pPr>
          </a:lstStyle>
          <a:p>
            <a:pPr algn="r">
              <a:spcBef>
                <a:spcPct val="0"/>
              </a:spcBef>
              <a:buFont typeface="Wingdings" panose="05000000000000000000" pitchFamily="2" charset="2"/>
              <a:buNone/>
            </a:pPr>
            <a:r>
              <a:rPr lang="en-US" altLang="en-US" sz="2000" dirty="0"/>
              <a:t>Tailored </a:t>
            </a:r>
          </a:p>
          <a:p>
            <a:pPr>
              <a:spcBef>
                <a:spcPct val="0"/>
              </a:spcBef>
              <a:buFont typeface="Wingdings" panose="05000000000000000000" pitchFamily="2" charset="2"/>
              <a:buNone/>
            </a:pPr>
            <a:r>
              <a:rPr lang="en-US" altLang="en-US" sz="2000" dirty="0"/>
              <a:t>Specifications</a:t>
            </a:r>
          </a:p>
        </p:txBody>
      </p:sp>
      <p:sp>
        <p:nvSpPr>
          <p:cNvPr id="3" name="Slide Number Placeholder 2"/>
          <p:cNvSpPr>
            <a:spLocks noGrp="1"/>
          </p:cNvSpPr>
          <p:nvPr>
            <p:ph type="sldNum" sz="quarter" idx="12"/>
          </p:nvPr>
        </p:nvSpPr>
        <p:spPr/>
        <p:txBody>
          <a:bodyPr/>
          <a:lstStyle/>
          <a:p>
            <a:fld id="{71A95952-6C36-4A94-B639-BE4498523211}" type="slidenum">
              <a:rPr lang="en-US" smtClean="0"/>
              <a:t>80</a:t>
            </a:fld>
            <a:endParaRPr lang="en-US"/>
          </a:p>
        </p:txBody>
      </p:sp>
    </p:spTree>
    <p:extLst>
      <p:ext uri="{BB962C8B-B14F-4D97-AF65-F5344CB8AC3E}">
        <p14:creationId xmlns:p14="http://schemas.microsoft.com/office/powerpoint/2010/main" val="171465413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636931"/>
                                        </p:tgtEl>
                                        <p:attrNameLst>
                                          <p:attrName>style.visibility</p:attrName>
                                        </p:attrNameLst>
                                      </p:cBhvr>
                                      <p:to>
                                        <p:strVal val="visible"/>
                                      </p:to>
                                    </p:set>
                                    <p:animEffect transition="in" filter="box(in)">
                                      <p:cBhvr>
                                        <p:cTn id="7" dur="1250"/>
                                        <p:tgtEl>
                                          <p:spTgt spid="636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6931"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026" descr="D:\My Pictures\Denver\Denver 1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0"/>
            <a:ext cx="12192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71A95952-6C36-4A94-B639-BE4498523211}" type="slidenum">
              <a:rPr lang="en-US" smtClean="0"/>
              <a:t>9</a:t>
            </a:fld>
            <a:endParaRPr lang="en-US"/>
          </a:p>
        </p:txBody>
      </p:sp>
    </p:spTree>
    <p:extLst>
      <p:ext uri="{BB962C8B-B14F-4D97-AF65-F5344CB8AC3E}">
        <p14:creationId xmlns:p14="http://schemas.microsoft.com/office/powerpoint/2010/main" val="31647741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340</TotalTime>
  <Words>2599</Words>
  <Application>Microsoft Office PowerPoint</Application>
  <PresentationFormat>Widescreen</PresentationFormat>
  <Paragraphs>471</Paragraphs>
  <Slides>80</Slides>
  <Notes>8</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80</vt:i4>
      </vt:variant>
    </vt:vector>
  </HeadingPairs>
  <TitlesOfParts>
    <vt:vector size="90" baseType="lpstr">
      <vt:lpstr> calibri (body)</vt:lpstr>
      <vt:lpstr>Arial</vt:lpstr>
      <vt:lpstr>Calibri</vt:lpstr>
      <vt:lpstr>Calibri Light</vt:lpstr>
      <vt:lpstr>Garamond</vt:lpstr>
      <vt:lpstr>Times New Roman</vt:lpstr>
      <vt:lpstr>Webdings</vt:lpstr>
      <vt:lpstr>Wingdings</vt:lpstr>
      <vt:lpstr>Office Theme</vt:lpstr>
      <vt:lpstr>Worksheet</vt:lpstr>
      <vt:lpstr>PowerPoint Presentation</vt:lpstr>
      <vt:lpstr>Overview</vt:lpstr>
      <vt:lpstr>Changes to ACs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Donna Pringle</dc:creator>
  <cp:lastModifiedBy>Linda Leigh Hargrove</cp:lastModifiedBy>
  <cp:revision>11</cp:revision>
  <dcterms:created xsi:type="dcterms:W3CDTF">2019-09-26T16:42:09Z</dcterms:created>
  <dcterms:modified xsi:type="dcterms:W3CDTF">2019-10-02T12:57:41Z</dcterms:modified>
</cp:coreProperties>
</file>